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6" r:id="rId2"/>
  </p:sldMasterIdLst>
  <p:notesMasterIdLst>
    <p:notesMasterId r:id="rId26"/>
  </p:notesMasterIdLst>
  <p:sldIdLst>
    <p:sldId id="283" r:id="rId3"/>
    <p:sldId id="299" r:id="rId4"/>
    <p:sldId id="374" r:id="rId5"/>
    <p:sldId id="375" r:id="rId6"/>
    <p:sldId id="395" r:id="rId7"/>
    <p:sldId id="394" r:id="rId8"/>
    <p:sldId id="322" r:id="rId9"/>
    <p:sldId id="360" r:id="rId10"/>
    <p:sldId id="377" r:id="rId11"/>
    <p:sldId id="334" r:id="rId12"/>
    <p:sldId id="345" r:id="rId13"/>
    <p:sldId id="359" r:id="rId14"/>
    <p:sldId id="337" r:id="rId15"/>
    <p:sldId id="379" r:id="rId16"/>
    <p:sldId id="339" r:id="rId17"/>
    <p:sldId id="366" r:id="rId18"/>
    <p:sldId id="382" r:id="rId19"/>
    <p:sldId id="357" r:id="rId20"/>
    <p:sldId id="405" r:id="rId21"/>
    <p:sldId id="404" r:id="rId22"/>
    <p:sldId id="306" r:id="rId23"/>
    <p:sldId id="398" r:id="rId24"/>
    <p:sldId id="260" r:id="rId2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áclav Marvan, Ing." initials="VMI" lastIdx="2" clrIdx="0">
    <p:extLst>
      <p:ext uri="{19B8F6BF-5375-455C-9EA6-DF929625EA0E}">
        <p15:presenceInfo xmlns:p15="http://schemas.microsoft.com/office/powerpoint/2012/main" userId="Václav Marvan, Ing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E85"/>
    <a:srgbClr val="0093D3"/>
    <a:srgbClr val="CCCCFF"/>
    <a:srgbClr val="AADDFA"/>
    <a:srgbClr val="23538F"/>
    <a:srgbClr val="A9DCF9"/>
    <a:srgbClr val="184887"/>
    <a:srgbClr val="00458D"/>
    <a:srgbClr val="EF7F1B"/>
    <a:srgbClr val="EAE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F29A70-AA74-4705-88FA-D91CEE582DAE}" v="1272" dt="2020-09-07T17:41:49.5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669" autoAdjust="0"/>
  </p:normalViewPr>
  <p:slideViewPr>
    <p:cSldViewPr snapToGrid="0">
      <p:cViewPr varScale="1">
        <p:scale>
          <a:sx n="93" d="100"/>
          <a:sy n="93" d="100"/>
        </p:scale>
        <p:origin x="212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áclav Marvan, Ing." userId="f41bf966-b05d-497c-ae87-c703efcc703a" providerId="ADAL" clId="{28F29A70-AA74-4705-88FA-D91CEE582DAE}"/>
    <pc:docChg chg="undo custSel addSld delSld modSld sldOrd">
      <pc:chgData name="Václav Marvan, Ing." userId="f41bf966-b05d-497c-ae87-c703efcc703a" providerId="ADAL" clId="{28F29A70-AA74-4705-88FA-D91CEE582DAE}" dt="2020-09-07T17:42:25.434" v="2617" actId="20577"/>
      <pc:docMkLst>
        <pc:docMk/>
      </pc:docMkLst>
      <pc:sldChg chg="modSp">
        <pc:chgData name="Václav Marvan, Ing." userId="f41bf966-b05d-497c-ae87-c703efcc703a" providerId="ADAL" clId="{28F29A70-AA74-4705-88FA-D91CEE582DAE}" dt="2020-09-07T10:49:27.309" v="2" actId="20577"/>
        <pc:sldMkLst>
          <pc:docMk/>
          <pc:sldMk cId="3110147222" sldId="283"/>
        </pc:sldMkLst>
        <pc:spChg chg="mod">
          <ac:chgData name="Václav Marvan, Ing." userId="f41bf966-b05d-497c-ae87-c703efcc703a" providerId="ADAL" clId="{28F29A70-AA74-4705-88FA-D91CEE582DAE}" dt="2020-09-07T10:49:27.309" v="2" actId="20577"/>
          <ac:spMkLst>
            <pc:docMk/>
            <pc:sldMk cId="3110147222" sldId="283"/>
            <ac:spMk id="3" creationId="{00000000-0000-0000-0000-000000000000}"/>
          </ac:spMkLst>
        </pc:spChg>
      </pc:sldChg>
      <pc:sldChg chg="modSp">
        <pc:chgData name="Václav Marvan, Ing." userId="f41bf966-b05d-497c-ae87-c703efcc703a" providerId="ADAL" clId="{28F29A70-AA74-4705-88FA-D91CEE582DAE}" dt="2020-09-07T12:46:51.184" v="2349" actId="14826"/>
        <pc:sldMkLst>
          <pc:docMk/>
          <pc:sldMk cId="4291346767" sldId="299"/>
        </pc:sldMkLst>
        <pc:picChg chg="mod">
          <ac:chgData name="Václav Marvan, Ing." userId="f41bf966-b05d-497c-ae87-c703efcc703a" providerId="ADAL" clId="{28F29A70-AA74-4705-88FA-D91CEE582DAE}" dt="2020-09-07T12:46:51.184" v="2349" actId="14826"/>
          <ac:picMkLst>
            <pc:docMk/>
            <pc:sldMk cId="4291346767" sldId="299"/>
            <ac:picMk id="4" creationId="{17A9829A-53A0-4113-91D8-850DD8EF5EDA}"/>
          </ac:picMkLst>
        </pc:picChg>
      </pc:sldChg>
      <pc:sldChg chg="modSp">
        <pc:chgData name="Václav Marvan, Ing." userId="f41bf966-b05d-497c-ae87-c703efcc703a" providerId="ADAL" clId="{28F29A70-AA74-4705-88FA-D91CEE582DAE}" dt="2020-09-07T12:18:16.222" v="2123" actId="732"/>
        <pc:sldMkLst>
          <pc:docMk/>
          <pc:sldMk cId="1096353134" sldId="306"/>
        </pc:sldMkLst>
        <pc:picChg chg="mod">
          <ac:chgData name="Václav Marvan, Ing." userId="f41bf966-b05d-497c-ae87-c703efcc703a" providerId="ADAL" clId="{28F29A70-AA74-4705-88FA-D91CEE582DAE}" dt="2020-09-07T12:18:16.222" v="2123" actId="732"/>
          <ac:picMkLst>
            <pc:docMk/>
            <pc:sldMk cId="1096353134" sldId="306"/>
            <ac:picMk id="1026" creationId="{4E289698-BC92-40B3-9765-38DBB0D465CA}"/>
          </ac:picMkLst>
        </pc:picChg>
      </pc:sldChg>
      <pc:sldChg chg="modSp modAnim modNotesTx">
        <pc:chgData name="Václav Marvan, Ing." userId="f41bf966-b05d-497c-ae87-c703efcc703a" providerId="ADAL" clId="{28F29A70-AA74-4705-88FA-D91CEE582DAE}" dt="2020-09-07T16:54:00.417" v="2507" actId="20577"/>
        <pc:sldMkLst>
          <pc:docMk/>
          <pc:sldMk cId="983508455" sldId="322"/>
        </pc:sldMkLst>
        <pc:spChg chg="mod">
          <ac:chgData name="Václav Marvan, Ing." userId="f41bf966-b05d-497c-ae87-c703efcc703a" providerId="ADAL" clId="{28F29A70-AA74-4705-88FA-D91CEE582DAE}" dt="2020-09-07T16:09:33.674" v="2375" actId="20577"/>
          <ac:spMkLst>
            <pc:docMk/>
            <pc:sldMk cId="983508455" sldId="322"/>
            <ac:spMk id="3" creationId="{00000000-0000-0000-0000-000000000000}"/>
          </ac:spMkLst>
        </pc:spChg>
      </pc:sldChg>
      <pc:sldChg chg="modSp mod">
        <pc:chgData name="Václav Marvan, Ing." userId="f41bf966-b05d-497c-ae87-c703efcc703a" providerId="ADAL" clId="{28F29A70-AA74-4705-88FA-D91CEE582DAE}" dt="2020-09-07T11:04:33.134" v="744" actId="6549"/>
        <pc:sldMkLst>
          <pc:docMk/>
          <pc:sldMk cId="10907900" sldId="334"/>
        </pc:sldMkLst>
        <pc:spChg chg="mod">
          <ac:chgData name="Václav Marvan, Ing." userId="f41bf966-b05d-497c-ae87-c703efcc703a" providerId="ADAL" clId="{28F29A70-AA74-4705-88FA-D91CEE582DAE}" dt="2020-09-07T11:04:33.134" v="744" actId="6549"/>
          <ac:spMkLst>
            <pc:docMk/>
            <pc:sldMk cId="10907900" sldId="334"/>
            <ac:spMk id="3" creationId="{00000000-0000-0000-0000-000000000000}"/>
          </ac:spMkLst>
        </pc:spChg>
      </pc:sldChg>
      <pc:sldChg chg="modSp modAnim delCm modNotesTx">
        <pc:chgData name="Václav Marvan, Ing." userId="f41bf966-b05d-497c-ae87-c703efcc703a" providerId="ADAL" clId="{28F29A70-AA74-4705-88FA-D91CEE582DAE}" dt="2020-09-07T11:02:07.375" v="623" actId="20577"/>
        <pc:sldMkLst>
          <pc:docMk/>
          <pc:sldMk cId="2730248142" sldId="337"/>
        </pc:sldMkLst>
        <pc:spChg chg="mod">
          <ac:chgData name="Václav Marvan, Ing." userId="f41bf966-b05d-497c-ae87-c703efcc703a" providerId="ADAL" clId="{28F29A70-AA74-4705-88FA-D91CEE582DAE}" dt="2020-09-07T11:00:02.239" v="542" actId="20577"/>
          <ac:spMkLst>
            <pc:docMk/>
            <pc:sldMk cId="2730248142" sldId="337"/>
            <ac:spMk id="3" creationId="{00000000-0000-0000-0000-000000000000}"/>
          </ac:spMkLst>
        </pc:spChg>
      </pc:sldChg>
      <pc:sldChg chg="modSp mod modNotesTx">
        <pc:chgData name="Václav Marvan, Ing." userId="f41bf966-b05d-497c-ae87-c703efcc703a" providerId="ADAL" clId="{28F29A70-AA74-4705-88FA-D91CEE582DAE}" dt="2020-09-07T11:17:58.705" v="830" actId="20577"/>
        <pc:sldMkLst>
          <pc:docMk/>
          <pc:sldMk cId="1009747612" sldId="339"/>
        </pc:sldMkLst>
        <pc:spChg chg="mod">
          <ac:chgData name="Václav Marvan, Ing." userId="f41bf966-b05d-497c-ae87-c703efcc703a" providerId="ADAL" clId="{28F29A70-AA74-4705-88FA-D91CEE582DAE}" dt="2020-09-07T11:03:24.936" v="741" actId="20577"/>
          <ac:spMkLst>
            <pc:docMk/>
            <pc:sldMk cId="1009747612" sldId="339"/>
            <ac:spMk id="3" creationId="{00000000-0000-0000-0000-000000000000}"/>
          </ac:spMkLst>
        </pc:spChg>
      </pc:sldChg>
      <pc:sldChg chg="modSp mod modAnim">
        <pc:chgData name="Václav Marvan, Ing." userId="f41bf966-b05d-497c-ae87-c703efcc703a" providerId="ADAL" clId="{28F29A70-AA74-4705-88FA-D91CEE582DAE}" dt="2020-09-07T16:11:17.833" v="2377" actId="14826"/>
        <pc:sldMkLst>
          <pc:docMk/>
          <pc:sldMk cId="2216033665" sldId="345"/>
        </pc:sldMkLst>
        <pc:spChg chg="mod">
          <ac:chgData name="Václav Marvan, Ing." userId="f41bf966-b05d-497c-ae87-c703efcc703a" providerId="ADAL" clId="{28F29A70-AA74-4705-88FA-D91CEE582DAE}" dt="2020-09-07T11:29:03.547" v="894" actId="20577"/>
          <ac:spMkLst>
            <pc:docMk/>
            <pc:sldMk cId="2216033665" sldId="345"/>
            <ac:spMk id="3" creationId="{87C2C0EA-7243-4F08-B2CE-E518C0D21BE4}"/>
          </ac:spMkLst>
        </pc:spChg>
        <pc:picChg chg="mod">
          <ac:chgData name="Václav Marvan, Ing." userId="f41bf966-b05d-497c-ae87-c703efcc703a" providerId="ADAL" clId="{28F29A70-AA74-4705-88FA-D91CEE582DAE}" dt="2020-09-07T16:11:17.833" v="2377" actId="14826"/>
          <ac:picMkLst>
            <pc:docMk/>
            <pc:sldMk cId="2216033665" sldId="345"/>
            <ac:picMk id="13" creationId="{C942BF74-69AF-4C54-927C-94537ED5A24F}"/>
          </ac:picMkLst>
        </pc:picChg>
      </pc:sldChg>
      <pc:sldChg chg="del">
        <pc:chgData name="Václav Marvan, Ing." userId="f41bf966-b05d-497c-ae87-c703efcc703a" providerId="ADAL" clId="{28F29A70-AA74-4705-88FA-D91CEE582DAE}" dt="2020-09-07T10:55:44.983" v="238" actId="47"/>
        <pc:sldMkLst>
          <pc:docMk/>
          <pc:sldMk cId="3642592514" sldId="347"/>
        </pc:sldMkLst>
      </pc:sldChg>
      <pc:sldChg chg="addSp delSp modSp mod ord modClrScheme modAnim chgLayout modNotesTx">
        <pc:chgData name="Václav Marvan, Ing." userId="f41bf966-b05d-497c-ae87-c703efcc703a" providerId="ADAL" clId="{28F29A70-AA74-4705-88FA-D91CEE582DAE}" dt="2020-09-07T16:13:44.973" v="2382"/>
        <pc:sldMkLst>
          <pc:docMk/>
          <pc:sldMk cId="965128643" sldId="357"/>
        </pc:sldMkLst>
        <pc:spChg chg="mod ord">
          <ac:chgData name="Václav Marvan, Ing." userId="f41bf966-b05d-497c-ae87-c703efcc703a" providerId="ADAL" clId="{28F29A70-AA74-4705-88FA-D91CEE582DAE}" dt="2020-09-07T11:50:42.717" v="1371" actId="20577"/>
          <ac:spMkLst>
            <pc:docMk/>
            <pc:sldMk cId="965128643" sldId="357"/>
            <ac:spMk id="2" creationId="{00000000-0000-0000-0000-000000000000}"/>
          </ac:spMkLst>
        </pc:spChg>
        <pc:spChg chg="add del mod ord">
          <ac:chgData name="Václav Marvan, Ing." userId="f41bf966-b05d-497c-ae87-c703efcc703a" providerId="ADAL" clId="{28F29A70-AA74-4705-88FA-D91CEE582DAE}" dt="2020-09-07T11:27:21.921" v="876" actId="478"/>
          <ac:spMkLst>
            <pc:docMk/>
            <pc:sldMk cId="965128643" sldId="357"/>
            <ac:spMk id="4" creationId="{E61F911B-2B88-4E22-B8D4-A89AD9F73594}"/>
          </ac:spMkLst>
        </pc:spChg>
        <pc:spChg chg="mod ord">
          <ac:chgData name="Václav Marvan, Ing." userId="f41bf966-b05d-497c-ae87-c703efcc703a" providerId="ADAL" clId="{28F29A70-AA74-4705-88FA-D91CEE582DAE}" dt="2020-09-07T11:27:18.631" v="875" actId="700"/>
          <ac:spMkLst>
            <pc:docMk/>
            <pc:sldMk cId="965128643" sldId="357"/>
            <ac:spMk id="5" creationId="{00000000-0000-0000-0000-000000000000}"/>
          </ac:spMkLst>
        </pc:spChg>
        <pc:spChg chg="add del mod ord">
          <ac:chgData name="Václav Marvan, Ing." userId="f41bf966-b05d-497c-ae87-c703efcc703a" providerId="ADAL" clId="{28F29A70-AA74-4705-88FA-D91CEE582DAE}" dt="2020-09-07T11:27:18.631" v="875" actId="700"/>
          <ac:spMkLst>
            <pc:docMk/>
            <pc:sldMk cId="965128643" sldId="357"/>
            <ac:spMk id="6" creationId="{693634EE-1464-40DF-A687-43BFF16494AE}"/>
          </ac:spMkLst>
        </pc:spChg>
        <pc:spChg chg="add del mod ord">
          <ac:chgData name="Václav Marvan, Ing." userId="f41bf966-b05d-497c-ae87-c703efcc703a" providerId="ADAL" clId="{28F29A70-AA74-4705-88FA-D91CEE582DAE}" dt="2020-09-07T11:27:18.631" v="875" actId="700"/>
          <ac:spMkLst>
            <pc:docMk/>
            <pc:sldMk cId="965128643" sldId="357"/>
            <ac:spMk id="7" creationId="{E0E00A27-2096-45F6-8D3D-5F60EC59AB81}"/>
          </ac:spMkLst>
        </pc:spChg>
        <pc:spChg chg="del">
          <ac:chgData name="Václav Marvan, Ing." userId="f41bf966-b05d-497c-ae87-c703efcc703a" providerId="ADAL" clId="{28F29A70-AA74-4705-88FA-D91CEE582DAE}" dt="2020-09-07T11:27:07.192" v="873" actId="478"/>
          <ac:spMkLst>
            <pc:docMk/>
            <pc:sldMk cId="965128643" sldId="357"/>
            <ac:spMk id="8" creationId="{A7CDC66C-BF79-4DA9-808C-AFBBC210DB0B}"/>
          </ac:spMkLst>
        </pc:spChg>
        <pc:graphicFrameChg chg="add mod modGraphic">
          <ac:chgData name="Václav Marvan, Ing." userId="f41bf966-b05d-497c-ae87-c703efcc703a" providerId="ADAL" clId="{28F29A70-AA74-4705-88FA-D91CEE582DAE}" dt="2020-09-07T11:54:16.910" v="1527" actId="20577"/>
          <ac:graphicFrameMkLst>
            <pc:docMk/>
            <pc:sldMk cId="965128643" sldId="357"/>
            <ac:graphicFrameMk id="9" creationId="{B3B6C9AF-5DB8-478E-91A0-1916B086AD58}"/>
          </ac:graphicFrameMkLst>
        </pc:graphicFrameChg>
      </pc:sldChg>
      <pc:sldChg chg="modAnim">
        <pc:chgData name="Václav Marvan, Ing." userId="f41bf966-b05d-497c-ae87-c703efcc703a" providerId="ADAL" clId="{28F29A70-AA74-4705-88FA-D91CEE582DAE}" dt="2020-09-07T16:11:43.916" v="2379"/>
        <pc:sldMkLst>
          <pc:docMk/>
          <pc:sldMk cId="827702682" sldId="359"/>
        </pc:sldMkLst>
      </pc:sldChg>
      <pc:sldChg chg="delSp modSp mod delAnim">
        <pc:chgData name="Václav Marvan, Ing." userId="f41bf966-b05d-497c-ae87-c703efcc703a" providerId="ADAL" clId="{28F29A70-AA74-4705-88FA-D91CEE582DAE}" dt="2020-09-07T10:55:31.128" v="237" actId="478"/>
        <pc:sldMkLst>
          <pc:docMk/>
          <pc:sldMk cId="3531026048" sldId="360"/>
        </pc:sldMkLst>
        <pc:picChg chg="del">
          <ac:chgData name="Václav Marvan, Ing." userId="f41bf966-b05d-497c-ae87-c703efcc703a" providerId="ADAL" clId="{28F29A70-AA74-4705-88FA-D91CEE582DAE}" dt="2020-09-07T10:55:30.447" v="236" actId="478"/>
          <ac:picMkLst>
            <pc:docMk/>
            <pc:sldMk cId="3531026048" sldId="360"/>
            <ac:picMk id="10" creationId="{F6B50FB8-1932-48ED-ABB3-15A6AD9CB9F7}"/>
          </ac:picMkLst>
        </pc:picChg>
        <pc:picChg chg="del mod">
          <ac:chgData name="Václav Marvan, Ing." userId="f41bf966-b05d-497c-ae87-c703efcc703a" providerId="ADAL" clId="{28F29A70-AA74-4705-88FA-D91CEE582DAE}" dt="2020-09-07T10:55:29.533" v="235" actId="478"/>
          <ac:picMkLst>
            <pc:docMk/>
            <pc:sldMk cId="3531026048" sldId="360"/>
            <ac:picMk id="14" creationId="{7060BFE5-82B4-4170-A919-040AD065242F}"/>
          </ac:picMkLst>
        </pc:picChg>
        <pc:picChg chg="del">
          <ac:chgData name="Václav Marvan, Ing." userId="f41bf966-b05d-497c-ae87-c703efcc703a" providerId="ADAL" clId="{28F29A70-AA74-4705-88FA-D91CEE582DAE}" dt="2020-09-07T10:55:31.128" v="237" actId="478"/>
          <ac:picMkLst>
            <pc:docMk/>
            <pc:sldMk cId="3531026048" sldId="360"/>
            <ac:picMk id="16" creationId="{6BC028A3-60CB-4847-820E-B7D04618E098}"/>
          </ac:picMkLst>
        </pc:picChg>
      </pc:sldChg>
      <pc:sldChg chg="delSp modSp mod delAnim modNotesTx">
        <pc:chgData name="Václav Marvan, Ing." userId="f41bf966-b05d-497c-ae87-c703efcc703a" providerId="ADAL" clId="{28F29A70-AA74-4705-88FA-D91CEE582DAE}" dt="2020-09-07T17:17:46.472" v="2511" actId="14100"/>
        <pc:sldMkLst>
          <pc:docMk/>
          <pc:sldMk cId="1680351241" sldId="366"/>
        </pc:sldMkLst>
        <pc:spChg chg="mod">
          <ac:chgData name="Václav Marvan, Ing." userId="f41bf966-b05d-497c-ae87-c703efcc703a" providerId="ADAL" clId="{28F29A70-AA74-4705-88FA-D91CEE582DAE}" dt="2020-09-07T17:17:38.793" v="2510" actId="1076"/>
          <ac:spMkLst>
            <pc:docMk/>
            <pc:sldMk cId="1680351241" sldId="366"/>
            <ac:spMk id="38" creationId="{804AE32F-1D38-4EA2-83D6-A599BAE45008}"/>
          </ac:spMkLst>
        </pc:spChg>
        <pc:spChg chg="mod">
          <ac:chgData name="Václav Marvan, Ing." userId="f41bf966-b05d-497c-ae87-c703efcc703a" providerId="ADAL" clId="{28F29A70-AA74-4705-88FA-D91CEE582DAE}" dt="2020-09-07T11:18:58.994" v="838" actId="1076"/>
          <ac:spMkLst>
            <pc:docMk/>
            <pc:sldMk cId="1680351241" sldId="366"/>
            <ac:spMk id="47" creationId="{171D195B-E569-467D-A4F8-FA754B34564B}"/>
          </ac:spMkLst>
        </pc:spChg>
        <pc:spChg chg="mod">
          <ac:chgData name="Václav Marvan, Ing." userId="f41bf966-b05d-497c-ae87-c703efcc703a" providerId="ADAL" clId="{28F29A70-AA74-4705-88FA-D91CEE582DAE}" dt="2020-09-07T11:24:50.826" v="841" actId="1076"/>
          <ac:spMkLst>
            <pc:docMk/>
            <pc:sldMk cId="1680351241" sldId="366"/>
            <ac:spMk id="50" creationId="{4E0343BB-20EB-471D-959D-8F5A320C4F44}"/>
          </ac:spMkLst>
        </pc:spChg>
        <pc:spChg chg="mod">
          <ac:chgData name="Václav Marvan, Ing." userId="f41bf966-b05d-497c-ae87-c703efcc703a" providerId="ADAL" clId="{28F29A70-AA74-4705-88FA-D91CEE582DAE}" dt="2020-09-07T11:25:08.834" v="844" actId="1076"/>
          <ac:spMkLst>
            <pc:docMk/>
            <pc:sldMk cId="1680351241" sldId="366"/>
            <ac:spMk id="53" creationId="{E687D716-386E-4196-8F2A-CA032808F0EC}"/>
          </ac:spMkLst>
        </pc:spChg>
        <pc:spChg chg="mod">
          <ac:chgData name="Václav Marvan, Ing." userId="f41bf966-b05d-497c-ae87-c703efcc703a" providerId="ADAL" clId="{28F29A70-AA74-4705-88FA-D91CEE582DAE}" dt="2020-09-07T17:17:34.367" v="2509" actId="1076"/>
          <ac:spMkLst>
            <pc:docMk/>
            <pc:sldMk cId="1680351241" sldId="366"/>
            <ac:spMk id="58" creationId="{6171634C-607B-4F67-B519-3ABF430654E3}"/>
          </ac:spMkLst>
        </pc:spChg>
        <pc:spChg chg="del">
          <ac:chgData name="Václav Marvan, Ing." userId="f41bf966-b05d-497c-ae87-c703efcc703a" providerId="ADAL" clId="{28F29A70-AA74-4705-88FA-D91CEE582DAE}" dt="2020-09-07T11:24:46.729" v="840" actId="478"/>
          <ac:spMkLst>
            <pc:docMk/>
            <pc:sldMk cId="1680351241" sldId="366"/>
            <ac:spMk id="59" creationId="{D970D286-CD14-4396-8A90-1999B760C695}"/>
          </ac:spMkLst>
        </pc:spChg>
        <pc:spChg chg="del">
          <ac:chgData name="Václav Marvan, Ing." userId="f41bf966-b05d-497c-ae87-c703efcc703a" providerId="ADAL" clId="{28F29A70-AA74-4705-88FA-D91CEE582DAE}" dt="2020-09-07T11:24:53.265" v="842" actId="478"/>
          <ac:spMkLst>
            <pc:docMk/>
            <pc:sldMk cId="1680351241" sldId="366"/>
            <ac:spMk id="60" creationId="{2B449F9F-4F69-441A-8E21-AE4B88B1DF24}"/>
          </ac:spMkLst>
        </pc:spChg>
        <pc:spChg chg="mod">
          <ac:chgData name="Václav Marvan, Ing." userId="f41bf966-b05d-497c-ae87-c703efcc703a" providerId="ADAL" clId="{28F29A70-AA74-4705-88FA-D91CEE582DAE}" dt="2020-09-07T11:18:23.505" v="833" actId="1076"/>
          <ac:spMkLst>
            <pc:docMk/>
            <pc:sldMk cId="1680351241" sldId="366"/>
            <ac:spMk id="61" creationId="{740858C0-EF6A-462C-A8D3-642303014CE9}"/>
          </ac:spMkLst>
        </pc:spChg>
        <pc:spChg chg="mod">
          <ac:chgData name="Václav Marvan, Ing." userId="f41bf966-b05d-497c-ae87-c703efcc703a" providerId="ADAL" clId="{28F29A70-AA74-4705-88FA-D91CEE582DAE}" dt="2020-09-07T11:25:18.017" v="845" actId="1076"/>
          <ac:spMkLst>
            <pc:docMk/>
            <pc:sldMk cId="1680351241" sldId="366"/>
            <ac:spMk id="62" creationId="{9C963824-7E8E-47E3-9067-DFB0AB134D1E}"/>
          </ac:spMkLst>
        </pc:spChg>
        <pc:spChg chg="mod">
          <ac:chgData name="Václav Marvan, Ing." userId="f41bf966-b05d-497c-ae87-c703efcc703a" providerId="ADAL" clId="{28F29A70-AA74-4705-88FA-D91CEE582DAE}" dt="2020-09-07T11:18:39.242" v="835" actId="1076"/>
          <ac:spMkLst>
            <pc:docMk/>
            <pc:sldMk cId="1680351241" sldId="366"/>
            <ac:spMk id="66" creationId="{B0C8B86B-3C9B-4E12-9341-9DF633B197A8}"/>
          </ac:spMkLst>
        </pc:spChg>
        <pc:cxnChg chg="mod">
          <ac:chgData name="Václav Marvan, Ing." userId="f41bf966-b05d-497c-ae87-c703efcc703a" providerId="ADAL" clId="{28F29A70-AA74-4705-88FA-D91CEE582DAE}" dt="2020-09-07T17:17:46.472" v="2511" actId="14100"/>
          <ac:cxnSpMkLst>
            <pc:docMk/>
            <pc:sldMk cId="1680351241" sldId="366"/>
            <ac:cxnSpMk id="37" creationId="{355F1307-380B-40E9-BE6A-42554D3EA130}"/>
          </ac:cxnSpMkLst>
        </pc:cxnChg>
        <pc:cxnChg chg="del mod">
          <ac:chgData name="Václav Marvan, Ing." userId="f41bf966-b05d-497c-ae87-c703efcc703a" providerId="ADAL" clId="{28F29A70-AA74-4705-88FA-D91CEE582DAE}" dt="2020-09-07T11:24:43.886" v="839" actId="478"/>
          <ac:cxnSpMkLst>
            <pc:docMk/>
            <pc:sldMk cId="1680351241" sldId="366"/>
            <ac:cxnSpMk id="49" creationId="{0EBACD08-FDE8-4F5C-9C79-E186C4B52803}"/>
          </ac:cxnSpMkLst>
        </pc:cxnChg>
        <pc:cxnChg chg="del mod">
          <ac:chgData name="Václav Marvan, Ing." userId="f41bf966-b05d-497c-ae87-c703efcc703a" providerId="ADAL" clId="{28F29A70-AA74-4705-88FA-D91CEE582DAE}" dt="2020-09-07T11:24:55.709" v="843" actId="478"/>
          <ac:cxnSpMkLst>
            <pc:docMk/>
            <pc:sldMk cId="1680351241" sldId="366"/>
            <ac:cxnSpMk id="52" creationId="{DAD70976-C3F0-4A53-9146-945B922A5C1F}"/>
          </ac:cxnSpMkLst>
        </pc:cxnChg>
        <pc:cxnChg chg="mod">
          <ac:chgData name="Václav Marvan, Ing." userId="f41bf966-b05d-497c-ae87-c703efcc703a" providerId="ADAL" clId="{28F29A70-AA74-4705-88FA-D91CEE582DAE}" dt="2020-09-07T11:18:26.899" v="834" actId="14100"/>
          <ac:cxnSpMkLst>
            <pc:docMk/>
            <pc:sldMk cId="1680351241" sldId="366"/>
            <ac:cxnSpMk id="55" creationId="{937FACF7-EB25-4313-9BA8-D6030F67EB01}"/>
          </ac:cxnSpMkLst>
        </pc:cxnChg>
        <pc:cxnChg chg="mod">
          <ac:chgData name="Václav Marvan, Ing." userId="f41bf966-b05d-497c-ae87-c703efcc703a" providerId="ADAL" clId="{28F29A70-AA74-4705-88FA-D91CEE582DAE}" dt="2020-09-07T11:25:18.017" v="845" actId="1076"/>
          <ac:cxnSpMkLst>
            <pc:docMk/>
            <pc:sldMk cId="1680351241" sldId="366"/>
            <ac:cxnSpMk id="63" creationId="{37C5B36B-7BE3-4FF2-880E-E914F7F183ED}"/>
          </ac:cxnSpMkLst>
        </pc:cxnChg>
        <pc:cxnChg chg="mod">
          <ac:chgData name="Václav Marvan, Ing." userId="f41bf966-b05d-497c-ae87-c703efcc703a" providerId="ADAL" clId="{28F29A70-AA74-4705-88FA-D91CEE582DAE}" dt="2020-09-07T11:18:42.345" v="836" actId="14100"/>
          <ac:cxnSpMkLst>
            <pc:docMk/>
            <pc:sldMk cId="1680351241" sldId="366"/>
            <ac:cxnSpMk id="67" creationId="{98166B4B-2203-4980-9B57-E2C5A9546791}"/>
          </ac:cxnSpMkLst>
        </pc:cxnChg>
        <pc:cxnChg chg="mod">
          <ac:chgData name="Václav Marvan, Ing." userId="f41bf966-b05d-497c-ae87-c703efcc703a" providerId="ADAL" clId="{28F29A70-AA74-4705-88FA-D91CEE582DAE}" dt="2020-09-07T11:24:50.826" v="841" actId="1076"/>
          <ac:cxnSpMkLst>
            <pc:docMk/>
            <pc:sldMk cId="1680351241" sldId="366"/>
            <ac:cxnSpMk id="73" creationId="{F55EB0F6-AA44-4D10-A405-3C551B8D1416}"/>
          </ac:cxnSpMkLst>
        </pc:cxnChg>
      </pc:sldChg>
      <pc:sldChg chg="modSp modAnim modNotesTx">
        <pc:chgData name="Václav Marvan, Ing." userId="f41bf966-b05d-497c-ae87-c703efcc703a" providerId="ADAL" clId="{28F29A70-AA74-4705-88FA-D91CEE582DAE}" dt="2020-09-07T12:08:43.012" v="2033" actId="6549"/>
        <pc:sldMkLst>
          <pc:docMk/>
          <pc:sldMk cId="3084641174" sldId="374"/>
        </pc:sldMkLst>
        <pc:graphicFrameChg chg="mod">
          <ac:chgData name="Václav Marvan, Ing." userId="f41bf966-b05d-497c-ae87-c703efcc703a" providerId="ADAL" clId="{28F29A70-AA74-4705-88FA-D91CEE582DAE}" dt="2020-09-07T10:53:26.391" v="12"/>
          <ac:graphicFrameMkLst>
            <pc:docMk/>
            <pc:sldMk cId="3084641174" sldId="374"/>
            <ac:graphicFrameMk id="4" creationId="{8001BE16-EC03-461F-8D9E-4DD6A2E016FF}"/>
          </ac:graphicFrameMkLst>
        </pc:graphicFrameChg>
      </pc:sldChg>
      <pc:sldChg chg="modSp modAnim modNotesTx">
        <pc:chgData name="Václav Marvan, Ing." userId="f41bf966-b05d-497c-ae87-c703efcc703a" providerId="ADAL" clId="{28F29A70-AA74-4705-88FA-D91CEE582DAE}" dt="2020-09-07T17:42:25.434" v="2617" actId="20577"/>
        <pc:sldMkLst>
          <pc:docMk/>
          <pc:sldMk cId="1461489246" sldId="382"/>
        </pc:sldMkLst>
        <pc:graphicFrameChg chg="mod">
          <ac:chgData name="Václav Marvan, Ing." userId="f41bf966-b05d-497c-ae87-c703efcc703a" providerId="ADAL" clId="{28F29A70-AA74-4705-88FA-D91CEE582DAE}" dt="2020-09-07T17:41:49.579" v="2518" actId="20577"/>
          <ac:graphicFrameMkLst>
            <pc:docMk/>
            <pc:sldMk cId="1461489246" sldId="382"/>
            <ac:graphicFrameMk id="5" creationId="{249ACE59-17C7-490D-8378-5977719C5F9D}"/>
          </ac:graphicFrameMkLst>
        </pc:graphicFrameChg>
      </pc:sldChg>
      <pc:sldChg chg="del">
        <pc:chgData name="Václav Marvan, Ing." userId="f41bf966-b05d-497c-ae87-c703efcc703a" providerId="ADAL" clId="{28F29A70-AA74-4705-88FA-D91CEE582DAE}" dt="2020-09-07T11:18:03.735" v="831" actId="47"/>
        <pc:sldMkLst>
          <pc:docMk/>
          <pc:sldMk cId="1702144572" sldId="387"/>
        </pc:sldMkLst>
      </pc:sldChg>
      <pc:sldChg chg="del mod modShow">
        <pc:chgData name="Václav Marvan, Ing." userId="f41bf966-b05d-497c-ae87-c703efcc703a" providerId="ADAL" clId="{28F29A70-AA74-4705-88FA-D91CEE582DAE}" dt="2020-09-07T11:04:19.402" v="742" actId="2696"/>
        <pc:sldMkLst>
          <pc:docMk/>
          <pc:sldMk cId="2577391328" sldId="396"/>
        </pc:sldMkLst>
      </pc:sldChg>
      <pc:sldChg chg="del">
        <pc:chgData name="Václav Marvan, Ing." userId="f41bf966-b05d-497c-ae87-c703efcc703a" providerId="ADAL" clId="{28F29A70-AA74-4705-88FA-D91CEE582DAE}" dt="2020-09-07T10:55:45.985" v="239" actId="47"/>
        <pc:sldMkLst>
          <pc:docMk/>
          <pc:sldMk cId="991513595" sldId="397"/>
        </pc:sldMkLst>
      </pc:sldChg>
      <pc:sldChg chg="addSp modSp mod modAnim">
        <pc:chgData name="Václav Marvan, Ing." userId="f41bf966-b05d-497c-ae87-c703efcc703a" providerId="ADAL" clId="{28F29A70-AA74-4705-88FA-D91CEE582DAE}" dt="2020-09-07T12:16:51.208" v="2121"/>
        <pc:sldMkLst>
          <pc:docMk/>
          <pc:sldMk cId="12093417" sldId="398"/>
        </pc:sldMkLst>
        <pc:spChg chg="mod">
          <ac:chgData name="Václav Marvan, Ing." userId="f41bf966-b05d-497c-ae87-c703efcc703a" providerId="ADAL" clId="{28F29A70-AA74-4705-88FA-D91CEE582DAE}" dt="2020-09-07T12:15:04.862" v="2083" actId="14100"/>
          <ac:spMkLst>
            <pc:docMk/>
            <pc:sldMk cId="12093417" sldId="398"/>
            <ac:spMk id="4" creationId="{CFE722CC-CF53-455F-A409-114D48176C82}"/>
          </ac:spMkLst>
        </pc:spChg>
        <pc:picChg chg="add mod">
          <ac:chgData name="Václav Marvan, Ing." userId="f41bf966-b05d-497c-ae87-c703efcc703a" providerId="ADAL" clId="{28F29A70-AA74-4705-88FA-D91CEE582DAE}" dt="2020-09-07T12:15:56.382" v="2099" actId="1076"/>
          <ac:picMkLst>
            <pc:docMk/>
            <pc:sldMk cId="12093417" sldId="398"/>
            <ac:picMk id="6" creationId="{3A252F44-A038-4A04-ADAE-33DE50FCF17C}"/>
          </ac:picMkLst>
        </pc:picChg>
        <pc:picChg chg="add mod">
          <ac:chgData name="Václav Marvan, Ing." userId="f41bf966-b05d-497c-ae87-c703efcc703a" providerId="ADAL" clId="{28F29A70-AA74-4705-88FA-D91CEE582DAE}" dt="2020-09-07T12:16:06.112" v="2115" actId="1038"/>
          <ac:picMkLst>
            <pc:docMk/>
            <pc:sldMk cId="12093417" sldId="398"/>
            <ac:picMk id="8" creationId="{3D12432C-F317-4661-96F5-64D968688578}"/>
          </ac:picMkLst>
        </pc:picChg>
        <pc:picChg chg="add mod">
          <ac:chgData name="Václav Marvan, Ing." userId="f41bf966-b05d-497c-ae87-c703efcc703a" providerId="ADAL" clId="{28F29A70-AA74-4705-88FA-D91CEE582DAE}" dt="2020-09-07T12:16:03.846" v="2110" actId="1035"/>
          <ac:picMkLst>
            <pc:docMk/>
            <pc:sldMk cId="12093417" sldId="398"/>
            <ac:picMk id="10" creationId="{A6C3428B-FAED-4519-A36B-620686508AB4}"/>
          </ac:picMkLst>
        </pc:picChg>
      </pc:sldChg>
      <pc:sldChg chg="del">
        <pc:chgData name="Václav Marvan, Ing." userId="f41bf966-b05d-497c-ae87-c703efcc703a" providerId="ADAL" clId="{28F29A70-AA74-4705-88FA-D91CEE582DAE}" dt="2020-09-07T11:18:05.189" v="832" actId="47"/>
        <pc:sldMkLst>
          <pc:docMk/>
          <pc:sldMk cId="3661998655" sldId="399"/>
        </pc:sldMkLst>
      </pc:sldChg>
      <pc:sldChg chg="del">
        <pc:chgData name="Václav Marvan, Ing." userId="f41bf966-b05d-497c-ae87-c703efcc703a" providerId="ADAL" clId="{28F29A70-AA74-4705-88FA-D91CEE582DAE}" dt="2020-09-07T11:58:54.033" v="1969" actId="47"/>
        <pc:sldMkLst>
          <pc:docMk/>
          <pc:sldMk cId="928724132" sldId="400"/>
        </pc:sldMkLst>
      </pc:sldChg>
      <pc:sldChg chg="del">
        <pc:chgData name="Václav Marvan, Ing." userId="f41bf966-b05d-497c-ae87-c703efcc703a" providerId="ADAL" clId="{28F29A70-AA74-4705-88FA-D91CEE582DAE}" dt="2020-09-07T11:59:01.637" v="1972" actId="47"/>
        <pc:sldMkLst>
          <pc:docMk/>
          <pc:sldMk cId="2153298617" sldId="401"/>
        </pc:sldMkLst>
      </pc:sldChg>
      <pc:sldChg chg="del">
        <pc:chgData name="Václav Marvan, Ing." userId="f41bf966-b05d-497c-ae87-c703efcc703a" providerId="ADAL" clId="{28F29A70-AA74-4705-88FA-D91CEE582DAE}" dt="2020-09-07T11:58:55.029" v="1970" actId="47"/>
        <pc:sldMkLst>
          <pc:docMk/>
          <pc:sldMk cId="2126244166" sldId="402"/>
        </pc:sldMkLst>
      </pc:sldChg>
      <pc:sldChg chg="del">
        <pc:chgData name="Václav Marvan, Ing." userId="f41bf966-b05d-497c-ae87-c703efcc703a" providerId="ADAL" clId="{28F29A70-AA74-4705-88FA-D91CEE582DAE}" dt="2020-09-07T11:58:57.249" v="1971" actId="47"/>
        <pc:sldMkLst>
          <pc:docMk/>
          <pc:sldMk cId="4004480711" sldId="403"/>
        </pc:sldMkLst>
      </pc:sldChg>
      <pc:sldChg chg="modSp add ord modAnim">
        <pc:chgData name="Václav Marvan, Ing." userId="f41bf966-b05d-497c-ae87-c703efcc703a" providerId="ADAL" clId="{28F29A70-AA74-4705-88FA-D91CEE582DAE}" dt="2020-09-07T11:58:47.668" v="1968" actId="20577"/>
        <pc:sldMkLst>
          <pc:docMk/>
          <pc:sldMk cId="2782461176" sldId="404"/>
        </pc:sldMkLst>
        <pc:spChg chg="mod">
          <ac:chgData name="Václav Marvan, Ing." userId="f41bf966-b05d-497c-ae87-c703efcc703a" providerId="ADAL" clId="{28F29A70-AA74-4705-88FA-D91CEE582DAE}" dt="2020-09-07T11:57:51.060" v="1846" actId="20577"/>
          <ac:spMkLst>
            <pc:docMk/>
            <pc:sldMk cId="2782461176" sldId="404"/>
            <ac:spMk id="2" creationId="{00000000-0000-0000-0000-000000000000}"/>
          </ac:spMkLst>
        </pc:spChg>
        <pc:spChg chg="mod">
          <ac:chgData name="Václav Marvan, Ing." userId="f41bf966-b05d-497c-ae87-c703efcc703a" providerId="ADAL" clId="{28F29A70-AA74-4705-88FA-D91CEE582DAE}" dt="2020-09-07T11:58:47.668" v="1968" actId="20577"/>
          <ac:spMkLst>
            <pc:docMk/>
            <pc:sldMk cId="2782461176" sldId="404"/>
            <ac:spMk id="3" creationId="{00000000-0000-0000-0000-000000000000}"/>
          </ac:spMkLst>
        </pc:spChg>
      </pc:sldChg>
      <pc:sldChg chg="addSp delSp modSp add mod modAnim modNotesTx">
        <pc:chgData name="Václav Marvan, Ing." userId="f41bf966-b05d-497c-ae87-c703efcc703a" providerId="ADAL" clId="{28F29A70-AA74-4705-88FA-D91CEE582DAE}" dt="2020-09-07T12:38:30.114" v="2348" actId="20577"/>
        <pc:sldMkLst>
          <pc:docMk/>
          <pc:sldMk cId="1528311882" sldId="405"/>
        </pc:sldMkLst>
        <pc:spChg chg="mod">
          <ac:chgData name="Václav Marvan, Ing." userId="f41bf966-b05d-497c-ae87-c703efcc703a" providerId="ADAL" clId="{28F29A70-AA74-4705-88FA-D91CEE582DAE}" dt="2020-09-07T12:34:47.025" v="2235" actId="20577"/>
          <ac:spMkLst>
            <pc:docMk/>
            <pc:sldMk cId="1528311882" sldId="405"/>
            <ac:spMk id="2" creationId="{00000000-0000-0000-0000-000000000000}"/>
          </ac:spMkLst>
        </pc:spChg>
        <pc:graphicFrameChg chg="del mod">
          <ac:chgData name="Václav Marvan, Ing." userId="f41bf966-b05d-497c-ae87-c703efcc703a" providerId="ADAL" clId="{28F29A70-AA74-4705-88FA-D91CEE582DAE}" dt="2020-09-07T12:29:02" v="2229" actId="478"/>
          <ac:graphicFrameMkLst>
            <pc:docMk/>
            <pc:sldMk cId="1528311882" sldId="405"/>
            <ac:graphicFrameMk id="9" creationId="{B3B6C9AF-5DB8-478E-91A0-1916B086AD58}"/>
          </ac:graphicFrameMkLst>
        </pc:graphicFrameChg>
        <pc:picChg chg="add del mod">
          <ac:chgData name="Václav Marvan, Ing." userId="f41bf966-b05d-497c-ae87-c703efcc703a" providerId="ADAL" clId="{28F29A70-AA74-4705-88FA-D91CEE582DAE}" dt="2020-09-07T12:34:59.873" v="2237" actId="478"/>
          <ac:picMkLst>
            <pc:docMk/>
            <pc:sldMk cId="1528311882" sldId="405"/>
            <ac:picMk id="4" creationId="{C5D38C3D-473D-4C72-A120-6126D623A376}"/>
          </ac:picMkLst>
        </pc:picChg>
        <pc:picChg chg="add del mod">
          <ac:chgData name="Václav Marvan, Ing." userId="f41bf966-b05d-497c-ae87-c703efcc703a" providerId="ADAL" clId="{28F29A70-AA74-4705-88FA-D91CEE582DAE}" dt="2020-09-07T12:35:08.801" v="2239" actId="478"/>
          <ac:picMkLst>
            <pc:docMk/>
            <pc:sldMk cId="1528311882" sldId="405"/>
            <ac:picMk id="7" creationId="{55F937B5-2BDE-4183-A037-4F78877F6B16}"/>
          </ac:picMkLst>
        </pc:picChg>
        <pc:picChg chg="add mod modCrop">
          <ac:chgData name="Václav Marvan, Ing." userId="f41bf966-b05d-497c-ae87-c703efcc703a" providerId="ADAL" clId="{28F29A70-AA74-4705-88FA-D91CEE582DAE}" dt="2020-09-07T12:35:46.720" v="2245" actId="1076"/>
          <ac:picMkLst>
            <pc:docMk/>
            <pc:sldMk cId="1528311882" sldId="405"/>
            <ac:picMk id="10" creationId="{73F1767E-E7B4-4670-9B4E-34EE8B6232CD}"/>
          </ac:picMkLst>
        </pc:picChg>
        <pc:picChg chg="add mod">
          <ac:chgData name="Václav Marvan, Ing." userId="f41bf966-b05d-497c-ae87-c703efcc703a" providerId="ADAL" clId="{28F29A70-AA74-4705-88FA-D91CEE582DAE}" dt="2020-09-07T12:36:23.942" v="2264" actId="1035"/>
          <ac:picMkLst>
            <pc:docMk/>
            <pc:sldMk cId="1528311882" sldId="405"/>
            <ac:picMk id="12" creationId="{82D99F26-A6F8-44D9-ADB1-01D94F4F1B51}"/>
          </ac:picMkLst>
        </pc:picChg>
        <pc:picChg chg="add mod">
          <ac:chgData name="Václav Marvan, Ing." userId="f41bf966-b05d-497c-ae87-c703efcc703a" providerId="ADAL" clId="{28F29A70-AA74-4705-88FA-D91CEE582DAE}" dt="2020-09-07T12:37:12.361" v="2275" actId="1076"/>
          <ac:picMkLst>
            <pc:docMk/>
            <pc:sldMk cId="1528311882" sldId="405"/>
            <ac:picMk id="14" creationId="{8F90EDE1-BEF2-49A8-A214-B2E7DE49281E}"/>
          </ac:picMkLst>
        </pc:picChg>
        <pc:picChg chg="add mod">
          <ac:chgData name="Václav Marvan, Ing." userId="f41bf966-b05d-497c-ae87-c703efcc703a" providerId="ADAL" clId="{28F29A70-AA74-4705-88FA-D91CEE582DAE}" dt="2020-09-07T12:37:12.361" v="2275" actId="1076"/>
          <ac:picMkLst>
            <pc:docMk/>
            <pc:sldMk cId="1528311882" sldId="405"/>
            <ac:picMk id="16" creationId="{D4B14969-5331-4403-8E83-4DF1465A7508}"/>
          </ac:picMkLst>
        </pc:picChg>
      </pc:sldChg>
    </pc:docChg>
  </pc:docChgLst>
  <pc:docChgLst>
    <pc:chgData name="Václav Marvan, Ing." userId="f41bf966-b05d-497c-ae87-c703efcc703a" providerId="ADAL" clId="{38B4DCDC-5E95-4138-AFA3-8CDF6B94E607}"/>
    <pc:docChg chg="undo custSel mod addSld delSld modSld sldOrd">
      <pc:chgData name="Václav Marvan, Ing." userId="f41bf966-b05d-497c-ae87-c703efcc703a" providerId="ADAL" clId="{38B4DCDC-5E95-4138-AFA3-8CDF6B94E607}" dt="2020-03-09T09:31:20.794" v="1811" actId="20577"/>
      <pc:docMkLst>
        <pc:docMk/>
      </pc:docMkLst>
      <pc:sldChg chg="delSp mod">
        <pc:chgData name="Václav Marvan, Ing." userId="f41bf966-b05d-497c-ae87-c703efcc703a" providerId="ADAL" clId="{38B4DCDC-5E95-4138-AFA3-8CDF6B94E607}" dt="2020-03-04T08:05:10.865" v="940" actId="478"/>
        <pc:sldMkLst>
          <pc:docMk/>
          <pc:sldMk cId="0" sldId="260"/>
        </pc:sldMkLst>
        <pc:spChg chg="del">
          <ac:chgData name="Václav Marvan, Ing." userId="f41bf966-b05d-497c-ae87-c703efcc703a" providerId="ADAL" clId="{38B4DCDC-5E95-4138-AFA3-8CDF6B94E607}" dt="2020-03-04T08:05:10.865" v="940" actId="478"/>
          <ac:spMkLst>
            <pc:docMk/>
            <pc:sldMk cId="0" sldId="260"/>
            <ac:spMk id="5" creationId="{9083513B-DE5A-41A8-B752-6705B1D06129}"/>
          </ac:spMkLst>
        </pc:spChg>
      </pc:sldChg>
      <pc:sldChg chg="modSp modNotesTx">
        <pc:chgData name="Václav Marvan, Ing." userId="f41bf966-b05d-497c-ae87-c703efcc703a" providerId="ADAL" clId="{38B4DCDC-5E95-4138-AFA3-8CDF6B94E607}" dt="2020-03-09T07:23:57.445" v="1727" actId="20577"/>
        <pc:sldMkLst>
          <pc:docMk/>
          <pc:sldMk cId="3110147222" sldId="283"/>
        </pc:sldMkLst>
        <pc:spChg chg="mod">
          <ac:chgData name="Václav Marvan, Ing." userId="f41bf966-b05d-497c-ae87-c703efcc703a" providerId="ADAL" clId="{38B4DCDC-5E95-4138-AFA3-8CDF6B94E607}" dt="2020-03-04T06:51:48.203" v="7" actId="20577"/>
          <ac:spMkLst>
            <pc:docMk/>
            <pc:sldMk cId="3110147222" sldId="283"/>
            <ac:spMk id="3" creationId="{00000000-0000-0000-0000-000000000000}"/>
          </ac:spMkLst>
        </pc:spChg>
      </pc:sldChg>
      <pc:sldChg chg="modSp modAnim">
        <pc:chgData name="Václav Marvan, Ing." userId="f41bf966-b05d-497c-ae87-c703efcc703a" providerId="ADAL" clId="{38B4DCDC-5E95-4138-AFA3-8CDF6B94E607}" dt="2020-03-09T07:23:10.071" v="1684"/>
        <pc:sldMkLst>
          <pc:docMk/>
          <pc:sldMk cId="4291346767" sldId="299"/>
        </pc:sldMkLst>
        <pc:picChg chg="mod">
          <ac:chgData name="Václav Marvan, Ing." userId="f41bf966-b05d-497c-ae87-c703efcc703a" providerId="ADAL" clId="{38B4DCDC-5E95-4138-AFA3-8CDF6B94E607}" dt="2020-03-04T06:55:48.069" v="13" actId="14826"/>
          <ac:picMkLst>
            <pc:docMk/>
            <pc:sldMk cId="4291346767" sldId="299"/>
            <ac:picMk id="4" creationId="{17A9829A-53A0-4113-91D8-850DD8EF5EDA}"/>
          </ac:picMkLst>
        </pc:picChg>
      </pc:sldChg>
      <pc:sldChg chg="modSp mod modAnim">
        <pc:chgData name="Václav Marvan, Ing." userId="f41bf966-b05d-497c-ae87-c703efcc703a" providerId="ADAL" clId="{38B4DCDC-5E95-4138-AFA3-8CDF6B94E607}" dt="2020-03-04T08:10:40.488" v="959"/>
        <pc:sldMkLst>
          <pc:docMk/>
          <pc:sldMk cId="983508455" sldId="322"/>
        </pc:sldMkLst>
        <pc:spChg chg="mod">
          <ac:chgData name="Václav Marvan, Ing." userId="f41bf966-b05d-497c-ae87-c703efcc703a" providerId="ADAL" clId="{38B4DCDC-5E95-4138-AFA3-8CDF6B94E607}" dt="2020-03-04T07:02:49.055" v="186" actId="27636"/>
          <ac:spMkLst>
            <pc:docMk/>
            <pc:sldMk cId="983508455" sldId="322"/>
            <ac:spMk id="3" creationId="{00000000-0000-0000-0000-000000000000}"/>
          </ac:spMkLst>
        </pc:spChg>
      </pc:sldChg>
      <pc:sldChg chg="modSp mod modNotesTx">
        <pc:chgData name="Václav Marvan, Ing." userId="f41bf966-b05d-497c-ae87-c703efcc703a" providerId="ADAL" clId="{38B4DCDC-5E95-4138-AFA3-8CDF6B94E607}" dt="2020-03-04T09:47:08.767" v="1506" actId="20577"/>
        <pc:sldMkLst>
          <pc:docMk/>
          <pc:sldMk cId="10907900" sldId="334"/>
        </pc:sldMkLst>
        <pc:spChg chg="mod">
          <ac:chgData name="Václav Marvan, Ing." userId="f41bf966-b05d-497c-ae87-c703efcc703a" providerId="ADAL" clId="{38B4DCDC-5E95-4138-AFA3-8CDF6B94E607}" dt="2020-03-04T09:47:08.767" v="1506" actId="20577"/>
          <ac:spMkLst>
            <pc:docMk/>
            <pc:sldMk cId="10907900" sldId="334"/>
            <ac:spMk id="3" creationId="{00000000-0000-0000-0000-000000000000}"/>
          </ac:spMkLst>
        </pc:spChg>
      </pc:sldChg>
      <pc:sldChg chg="delSp modSp mod modAnim addCm modCm modNotesTx">
        <pc:chgData name="Václav Marvan, Ing." userId="f41bf966-b05d-497c-ae87-c703efcc703a" providerId="ADAL" clId="{38B4DCDC-5E95-4138-AFA3-8CDF6B94E607}" dt="2020-03-09T07:39:50.054" v="1801" actId="20577"/>
        <pc:sldMkLst>
          <pc:docMk/>
          <pc:sldMk cId="2730248142" sldId="337"/>
        </pc:sldMkLst>
        <pc:spChg chg="mod">
          <ac:chgData name="Václav Marvan, Ing." userId="f41bf966-b05d-497c-ae87-c703efcc703a" providerId="ADAL" clId="{38B4DCDC-5E95-4138-AFA3-8CDF6B94E607}" dt="2020-03-09T07:39:50.054" v="1801" actId="20577"/>
          <ac:spMkLst>
            <pc:docMk/>
            <pc:sldMk cId="2730248142" sldId="337"/>
            <ac:spMk id="3" creationId="{00000000-0000-0000-0000-000000000000}"/>
          </ac:spMkLst>
        </pc:spChg>
        <pc:picChg chg="del">
          <ac:chgData name="Václav Marvan, Ing." userId="f41bf966-b05d-497c-ae87-c703efcc703a" providerId="ADAL" clId="{38B4DCDC-5E95-4138-AFA3-8CDF6B94E607}" dt="2020-03-04T07:43:27.310" v="546" actId="478"/>
          <ac:picMkLst>
            <pc:docMk/>
            <pc:sldMk cId="2730248142" sldId="337"/>
            <ac:picMk id="6" creationId="{50E297C9-9667-4ECC-883E-1148D50E728A}"/>
          </ac:picMkLst>
        </pc:picChg>
        <pc:picChg chg="del">
          <ac:chgData name="Václav Marvan, Ing." userId="f41bf966-b05d-497c-ae87-c703efcc703a" providerId="ADAL" clId="{38B4DCDC-5E95-4138-AFA3-8CDF6B94E607}" dt="2020-03-04T07:43:27.784" v="547" actId="478"/>
          <ac:picMkLst>
            <pc:docMk/>
            <pc:sldMk cId="2730248142" sldId="337"/>
            <ac:picMk id="8" creationId="{5C4B8349-B13A-4B7C-A141-F587C0E38837}"/>
          </ac:picMkLst>
        </pc:picChg>
        <pc:picChg chg="del">
          <ac:chgData name="Václav Marvan, Ing." userId="f41bf966-b05d-497c-ae87-c703efcc703a" providerId="ADAL" clId="{38B4DCDC-5E95-4138-AFA3-8CDF6B94E607}" dt="2020-03-04T07:43:28.368" v="548" actId="478"/>
          <ac:picMkLst>
            <pc:docMk/>
            <pc:sldMk cId="2730248142" sldId="337"/>
            <ac:picMk id="10" creationId="{30ED302C-275F-4F45-A382-081AF86BA34B}"/>
          </ac:picMkLst>
        </pc:picChg>
      </pc:sldChg>
      <pc:sldChg chg="modSp mod modNotesTx">
        <pc:chgData name="Václav Marvan, Ing." userId="f41bf966-b05d-497c-ae87-c703efcc703a" providerId="ADAL" clId="{38B4DCDC-5E95-4138-AFA3-8CDF6B94E607}" dt="2020-03-09T09:31:14.258" v="1809" actId="6549"/>
        <pc:sldMkLst>
          <pc:docMk/>
          <pc:sldMk cId="1009747612" sldId="339"/>
        </pc:sldMkLst>
        <pc:spChg chg="mod">
          <ac:chgData name="Václav Marvan, Ing." userId="f41bf966-b05d-497c-ae87-c703efcc703a" providerId="ADAL" clId="{38B4DCDC-5E95-4138-AFA3-8CDF6B94E607}" dt="2020-03-09T09:31:14.258" v="1809" actId="6549"/>
          <ac:spMkLst>
            <pc:docMk/>
            <pc:sldMk cId="1009747612" sldId="339"/>
            <ac:spMk id="3" creationId="{00000000-0000-0000-0000-000000000000}"/>
          </ac:spMkLst>
        </pc:spChg>
      </pc:sldChg>
      <pc:sldChg chg="modSp mod modAnim">
        <pc:chgData name="Václav Marvan, Ing." userId="f41bf966-b05d-497c-ae87-c703efcc703a" providerId="ADAL" clId="{38B4DCDC-5E95-4138-AFA3-8CDF6B94E607}" dt="2020-03-04T08:15:15.062" v="974"/>
        <pc:sldMkLst>
          <pc:docMk/>
          <pc:sldMk cId="2216033665" sldId="345"/>
        </pc:sldMkLst>
        <pc:spChg chg="mod">
          <ac:chgData name="Václav Marvan, Ing." userId="f41bf966-b05d-497c-ae87-c703efcc703a" providerId="ADAL" clId="{38B4DCDC-5E95-4138-AFA3-8CDF6B94E607}" dt="2020-03-04T07:39:35.041" v="520" actId="20577"/>
          <ac:spMkLst>
            <pc:docMk/>
            <pc:sldMk cId="2216033665" sldId="345"/>
            <ac:spMk id="3" creationId="{87C2C0EA-7243-4F08-B2CE-E518C0D21BE4}"/>
          </ac:spMkLst>
        </pc:spChg>
        <pc:spChg chg="mod">
          <ac:chgData name="Václav Marvan, Ing." userId="f41bf966-b05d-497c-ae87-c703efcc703a" providerId="ADAL" clId="{38B4DCDC-5E95-4138-AFA3-8CDF6B94E607}" dt="2020-03-04T07:39:56.690" v="522" actId="20577"/>
          <ac:spMkLst>
            <pc:docMk/>
            <pc:sldMk cId="2216033665" sldId="345"/>
            <ac:spMk id="10" creationId="{4A717594-F901-4A6B-BA52-E7EBED7E5729}"/>
          </ac:spMkLst>
        </pc:spChg>
        <pc:spChg chg="mod">
          <ac:chgData name="Václav Marvan, Ing." userId="f41bf966-b05d-497c-ae87-c703efcc703a" providerId="ADAL" clId="{38B4DCDC-5E95-4138-AFA3-8CDF6B94E607}" dt="2020-03-04T07:35:56.718" v="502" actId="20577"/>
          <ac:spMkLst>
            <pc:docMk/>
            <pc:sldMk cId="2216033665" sldId="345"/>
            <ac:spMk id="12" creationId="{35F7D853-D2BA-48C4-BEC2-F4EAF34EB817}"/>
          </ac:spMkLst>
        </pc:spChg>
        <pc:picChg chg="mod">
          <ac:chgData name="Václav Marvan, Ing." userId="f41bf966-b05d-497c-ae87-c703efcc703a" providerId="ADAL" clId="{38B4DCDC-5E95-4138-AFA3-8CDF6B94E607}" dt="2020-03-04T07:38:40.957" v="514" actId="14826"/>
          <ac:picMkLst>
            <pc:docMk/>
            <pc:sldMk cId="2216033665" sldId="345"/>
            <ac:picMk id="13" creationId="{C942BF74-69AF-4C54-927C-94537ED5A24F}"/>
          </ac:picMkLst>
        </pc:picChg>
      </pc:sldChg>
      <pc:sldChg chg="modSp mod">
        <pc:chgData name="Václav Marvan, Ing." userId="f41bf966-b05d-497c-ae87-c703efcc703a" providerId="ADAL" clId="{38B4DCDC-5E95-4138-AFA3-8CDF6B94E607}" dt="2020-03-04T07:45:58.233" v="589" actId="732"/>
        <pc:sldMkLst>
          <pc:docMk/>
          <pc:sldMk cId="3642592514" sldId="347"/>
        </pc:sldMkLst>
        <pc:spChg chg="mod">
          <ac:chgData name="Václav Marvan, Ing." userId="f41bf966-b05d-497c-ae87-c703efcc703a" providerId="ADAL" clId="{38B4DCDC-5E95-4138-AFA3-8CDF6B94E607}" dt="2020-03-04T07:45:31.622" v="576" actId="20577"/>
          <ac:spMkLst>
            <pc:docMk/>
            <pc:sldMk cId="3642592514" sldId="347"/>
            <ac:spMk id="15" creationId="{4C538F2A-CCAC-4D44-A9B4-5E9A68983036}"/>
          </ac:spMkLst>
        </pc:spChg>
        <pc:spChg chg="mod">
          <ac:chgData name="Václav Marvan, Ing." userId="f41bf966-b05d-497c-ae87-c703efcc703a" providerId="ADAL" clId="{38B4DCDC-5E95-4138-AFA3-8CDF6B94E607}" dt="2020-03-04T07:44:39.065" v="572" actId="20577"/>
          <ac:spMkLst>
            <pc:docMk/>
            <pc:sldMk cId="3642592514" sldId="347"/>
            <ac:spMk id="19" creationId="{F2B20C6C-99BC-47AD-B768-0111FC17B1C5}"/>
          </ac:spMkLst>
        </pc:spChg>
        <pc:spChg chg="mod">
          <ac:chgData name="Václav Marvan, Ing." userId="f41bf966-b05d-497c-ae87-c703efcc703a" providerId="ADAL" clId="{38B4DCDC-5E95-4138-AFA3-8CDF6B94E607}" dt="2020-03-04T07:45:47.685" v="588" actId="20577"/>
          <ac:spMkLst>
            <pc:docMk/>
            <pc:sldMk cId="3642592514" sldId="347"/>
            <ac:spMk id="20" creationId="{E61EF6FD-B9A4-4DA7-ABF1-EB3E9EF329FF}"/>
          </ac:spMkLst>
        </pc:spChg>
        <pc:picChg chg="mod">
          <ac:chgData name="Václav Marvan, Ing." userId="f41bf966-b05d-497c-ae87-c703efcc703a" providerId="ADAL" clId="{38B4DCDC-5E95-4138-AFA3-8CDF6B94E607}" dt="2020-03-04T07:44:58.622" v="574" actId="14826"/>
          <ac:picMkLst>
            <pc:docMk/>
            <pc:sldMk cId="3642592514" sldId="347"/>
            <ac:picMk id="4" creationId="{EBE3A2A5-6CB8-4447-8F78-228F251E6A5B}"/>
          </ac:picMkLst>
        </pc:picChg>
        <pc:picChg chg="mod modCrop">
          <ac:chgData name="Václav Marvan, Ing." userId="f41bf966-b05d-497c-ae87-c703efcc703a" providerId="ADAL" clId="{38B4DCDC-5E95-4138-AFA3-8CDF6B94E607}" dt="2020-03-04T07:45:58.233" v="589" actId="732"/>
          <ac:picMkLst>
            <pc:docMk/>
            <pc:sldMk cId="3642592514" sldId="347"/>
            <ac:picMk id="17" creationId="{34082564-D715-4EE2-B77F-F540649F3924}"/>
          </ac:picMkLst>
        </pc:picChg>
      </pc:sldChg>
      <pc:sldChg chg="modSp mod">
        <pc:chgData name="Václav Marvan, Ing." userId="f41bf966-b05d-497c-ae87-c703efcc703a" providerId="ADAL" clId="{38B4DCDC-5E95-4138-AFA3-8CDF6B94E607}" dt="2020-03-04T08:03:56.193" v="934" actId="6549"/>
        <pc:sldMkLst>
          <pc:docMk/>
          <pc:sldMk cId="965128643" sldId="357"/>
        </pc:sldMkLst>
        <pc:spChg chg="mod">
          <ac:chgData name="Václav Marvan, Ing." userId="f41bf966-b05d-497c-ae87-c703efcc703a" providerId="ADAL" clId="{38B4DCDC-5E95-4138-AFA3-8CDF6B94E607}" dt="2020-03-04T08:03:56.193" v="934" actId="6549"/>
          <ac:spMkLst>
            <pc:docMk/>
            <pc:sldMk cId="965128643" sldId="357"/>
            <ac:spMk id="8" creationId="{A7CDC66C-BF79-4DA9-808C-AFBBC210DB0B}"/>
          </ac:spMkLst>
        </pc:spChg>
      </pc:sldChg>
      <pc:sldChg chg="modSp mod modAnim">
        <pc:chgData name="Václav Marvan, Ing." userId="f41bf966-b05d-497c-ae87-c703efcc703a" providerId="ADAL" clId="{38B4DCDC-5E95-4138-AFA3-8CDF6B94E607}" dt="2020-03-04T08:15:55.840" v="978"/>
        <pc:sldMkLst>
          <pc:docMk/>
          <pc:sldMk cId="827702682" sldId="359"/>
        </pc:sldMkLst>
        <pc:spChg chg="mod">
          <ac:chgData name="Václav Marvan, Ing." userId="f41bf966-b05d-497c-ae87-c703efcc703a" providerId="ADAL" clId="{38B4DCDC-5E95-4138-AFA3-8CDF6B94E607}" dt="2020-03-04T07:41:26.552" v="541" actId="20577"/>
          <ac:spMkLst>
            <pc:docMk/>
            <pc:sldMk cId="827702682" sldId="359"/>
            <ac:spMk id="11" creationId="{25921BA2-FCC0-4469-85C3-E935EE54E65B}"/>
          </ac:spMkLst>
        </pc:spChg>
        <pc:spChg chg="mod">
          <ac:chgData name="Václav Marvan, Ing." userId="f41bf966-b05d-497c-ae87-c703efcc703a" providerId="ADAL" clId="{38B4DCDC-5E95-4138-AFA3-8CDF6B94E607}" dt="2020-03-04T07:40:26.761" v="528" actId="20577"/>
          <ac:spMkLst>
            <pc:docMk/>
            <pc:sldMk cId="827702682" sldId="359"/>
            <ac:spMk id="17" creationId="{38C68978-1EEC-4F10-A086-05C0F16FD348}"/>
          </ac:spMkLst>
        </pc:spChg>
        <pc:spChg chg="mod">
          <ac:chgData name="Václav Marvan, Ing." userId="f41bf966-b05d-497c-ae87-c703efcc703a" providerId="ADAL" clId="{38B4DCDC-5E95-4138-AFA3-8CDF6B94E607}" dt="2020-03-04T07:40:49.441" v="533" actId="20577"/>
          <ac:spMkLst>
            <pc:docMk/>
            <pc:sldMk cId="827702682" sldId="359"/>
            <ac:spMk id="19" creationId="{3A8CEA56-809B-4396-BE19-C44334E86D15}"/>
          </ac:spMkLst>
        </pc:spChg>
        <pc:spChg chg="mod">
          <ac:chgData name="Václav Marvan, Ing." userId="f41bf966-b05d-497c-ae87-c703efcc703a" providerId="ADAL" clId="{38B4DCDC-5E95-4138-AFA3-8CDF6B94E607}" dt="2020-03-04T07:44:12.276" v="567" actId="20577"/>
          <ac:spMkLst>
            <pc:docMk/>
            <pc:sldMk cId="827702682" sldId="359"/>
            <ac:spMk id="21" creationId="{624F002D-E312-49F0-AA56-862ED711DC16}"/>
          </ac:spMkLst>
        </pc:spChg>
        <pc:spChg chg="mod">
          <ac:chgData name="Václav Marvan, Ing." userId="f41bf966-b05d-497c-ae87-c703efcc703a" providerId="ADAL" clId="{38B4DCDC-5E95-4138-AFA3-8CDF6B94E607}" dt="2020-03-04T07:44:10.348" v="563" actId="20577"/>
          <ac:spMkLst>
            <pc:docMk/>
            <pc:sldMk cId="827702682" sldId="359"/>
            <ac:spMk id="22" creationId="{CC4F5AEA-62F1-4949-B059-F88A8CE9C253}"/>
          </ac:spMkLst>
        </pc:spChg>
        <pc:picChg chg="mod">
          <ac:chgData name="Václav Marvan, Ing." userId="f41bf966-b05d-497c-ae87-c703efcc703a" providerId="ADAL" clId="{38B4DCDC-5E95-4138-AFA3-8CDF6B94E607}" dt="2020-03-04T07:40:19.251" v="524" actId="14826"/>
          <ac:picMkLst>
            <pc:docMk/>
            <pc:sldMk cId="827702682" sldId="359"/>
            <ac:picMk id="7" creationId="{4E730CA0-AE74-4311-B7DD-9ECE7481B2CD}"/>
          </ac:picMkLst>
        </pc:picChg>
        <pc:picChg chg="mod">
          <ac:chgData name="Václav Marvan, Ing." userId="f41bf966-b05d-497c-ae87-c703efcc703a" providerId="ADAL" clId="{38B4DCDC-5E95-4138-AFA3-8CDF6B94E607}" dt="2020-03-04T07:40:43.991" v="530" actId="14826"/>
          <ac:picMkLst>
            <pc:docMk/>
            <pc:sldMk cId="827702682" sldId="359"/>
            <ac:picMk id="10" creationId="{205C6CD7-0C22-48AC-B10F-CC43659091E4}"/>
          </ac:picMkLst>
        </pc:picChg>
        <pc:picChg chg="mod">
          <ac:chgData name="Václav Marvan, Ing." userId="f41bf966-b05d-497c-ae87-c703efcc703a" providerId="ADAL" clId="{38B4DCDC-5E95-4138-AFA3-8CDF6B94E607}" dt="2020-03-04T07:40:37.011" v="529" actId="14826"/>
          <ac:picMkLst>
            <pc:docMk/>
            <pc:sldMk cId="827702682" sldId="359"/>
            <ac:picMk id="18" creationId="{2A60418A-69BF-4D8B-9BD5-C8FD19D55793}"/>
          </ac:picMkLst>
        </pc:picChg>
      </pc:sldChg>
      <pc:sldChg chg="addSp delSp modSp mod setBg delAnim modAnim">
        <pc:chgData name="Václav Marvan, Ing." userId="f41bf966-b05d-497c-ae87-c703efcc703a" providerId="ADAL" clId="{38B4DCDC-5E95-4138-AFA3-8CDF6B94E607}" dt="2020-03-04T11:06:48.224" v="1599" actId="1076"/>
        <pc:sldMkLst>
          <pc:docMk/>
          <pc:sldMk cId="3531026048" sldId="360"/>
        </pc:sldMkLst>
        <pc:spChg chg="mod">
          <ac:chgData name="Václav Marvan, Ing." userId="f41bf966-b05d-497c-ae87-c703efcc703a" providerId="ADAL" clId="{38B4DCDC-5E95-4138-AFA3-8CDF6B94E607}" dt="2020-03-04T11:00:06.224" v="1514" actId="26606"/>
          <ac:spMkLst>
            <pc:docMk/>
            <pc:sldMk cId="3531026048" sldId="360"/>
            <ac:spMk id="2" creationId="{00000000-0000-0000-0000-000000000000}"/>
          </ac:spMkLst>
        </pc:spChg>
        <pc:spChg chg="del">
          <ac:chgData name="Václav Marvan, Ing." userId="f41bf966-b05d-497c-ae87-c703efcc703a" providerId="ADAL" clId="{38B4DCDC-5E95-4138-AFA3-8CDF6B94E607}" dt="2020-03-04T07:02:58.692" v="187" actId="478"/>
          <ac:spMkLst>
            <pc:docMk/>
            <pc:sldMk cId="3531026048" sldId="360"/>
            <ac:spMk id="3" creationId="{00000000-0000-0000-0000-000000000000}"/>
          </ac:spMkLst>
        </pc:spChg>
        <pc:spChg chg="add del mod">
          <ac:chgData name="Václav Marvan, Ing." userId="f41bf966-b05d-497c-ae87-c703efcc703a" providerId="ADAL" clId="{38B4DCDC-5E95-4138-AFA3-8CDF6B94E607}" dt="2020-03-04T10:59:46.251" v="1510" actId="478"/>
          <ac:spMkLst>
            <pc:docMk/>
            <pc:sldMk cId="3531026048" sldId="360"/>
            <ac:spMk id="4" creationId="{CFE722CC-CF53-455F-A409-114D48176C82}"/>
          </ac:spMkLst>
        </pc:spChg>
        <pc:spChg chg="mod ord">
          <ac:chgData name="Václav Marvan, Ing." userId="f41bf966-b05d-497c-ae87-c703efcc703a" providerId="ADAL" clId="{38B4DCDC-5E95-4138-AFA3-8CDF6B94E607}" dt="2020-03-04T11:00:06.224" v="1514" actId="26606"/>
          <ac:spMkLst>
            <pc:docMk/>
            <pc:sldMk cId="3531026048" sldId="360"/>
            <ac:spMk id="5" creationId="{00000000-0000-0000-0000-000000000000}"/>
          </ac:spMkLst>
        </pc:spChg>
        <pc:spChg chg="add del mod">
          <ac:chgData name="Václav Marvan, Ing." userId="f41bf966-b05d-497c-ae87-c703efcc703a" providerId="ADAL" clId="{38B4DCDC-5E95-4138-AFA3-8CDF6B94E607}" dt="2020-03-04T10:59:55.751" v="1511" actId="931"/>
          <ac:spMkLst>
            <pc:docMk/>
            <pc:sldMk cId="3531026048" sldId="360"/>
            <ac:spMk id="6" creationId="{54A10B71-DD16-4AA5-8C11-A9CA644AC542}"/>
          </ac:spMkLst>
        </pc:spChg>
        <pc:spChg chg="add del mod">
          <ac:chgData name="Václav Marvan, Ing." userId="f41bf966-b05d-497c-ae87-c703efcc703a" providerId="ADAL" clId="{38B4DCDC-5E95-4138-AFA3-8CDF6B94E607}" dt="2020-03-04T11:05:52.392" v="1589" actId="478"/>
          <ac:spMkLst>
            <pc:docMk/>
            <pc:sldMk cId="3531026048" sldId="360"/>
            <ac:spMk id="18" creationId="{9D4C0CB7-A7A0-45AE-BD29-B5CDB08EE95A}"/>
          </ac:spMkLst>
        </pc:spChg>
        <pc:picChg chg="del">
          <ac:chgData name="Václav Marvan, Ing." userId="f41bf966-b05d-497c-ae87-c703efcc703a" providerId="ADAL" clId="{38B4DCDC-5E95-4138-AFA3-8CDF6B94E607}" dt="2020-03-04T07:02:59.865" v="188" actId="478"/>
          <ac:picMkLst>
            <pc:docMk/>
            <pc:sldMk cId="3531026048" sldId="360"/>
            <ac:picMk id="6" creationId="{F2387F10-DE40-4711-AAB2-B583F90B5F49}"/>
          </ac:picMkLst>
        </pc:picChg>
        <pc:picChg chg="del">
          <ac:chgData name="Václav Marvan, Ing." userId="f41bf966-b05d-497c-ae87-c703efcc703a" providerId="ADAL" clId="{38B4DCDC-5E95-4138-AFA3-8CDF6B94E607}" dt="2020-03-04T07:03:00.280" v="189" actId="478"/>
          <ac:picMkLst>
            <pc:docMk/>
            <pc:sldMk cId="3531026048" sldId="360"/>
            <ac:picMk id="8" creationId="{42274D86-A0CC-4261-8729-EEB7BF395AC4}"/>
          </ac:picMkLst>
        </pc:picChg>
        <pc:picChg chg="add del mod">
          <ac:chgData name="Václav Marvan, Ing." userId="f41bf966-b05d-497c-ae87-c703efcc703a" providerId="ADAL" clId="{38B4DCDC-5E95-4138-AFA3-8CDF6B94E607}" dt="2020-03-04T11:05:50.650" v="1588" actId="478"/>
          <ac:picMkLst>
            <pc:docMk/>
            <pc:sldMk cId="3531026048" sldId="360"/>
            <ac:picMk id="8" creationId="{E990BB61-C14F-40D6-9C82-E1DBF1F1EEEB}"/>
          </ac:picMkLst>
        </pc:picChg>
        <pc:picChg chg="add mod ord modCrop">
          <ac:chgData name="Václav Marvan, Ing." userId="f41bf966-b05d-497c-ae87-c703efcc703a" providerId="ADAL" clId="{38B4DCDC-5E95-4138-AFA3-8CDF6B94E607}" dt="2020-03-04T11:06:47.136" v="1598" actId="1076"/>
          <ac:picMkLst>
            <pc:docMk/>
            <pc:sldMk cId="3531026048" sldId="360"/>
            <ac:picMk id="10" creationId="{F6B50FB8-1932-48ED-ABB3-15A6AD9CB9F7}"/>
          </ac:picMkLst>
        </pc:picChg>
        <pc:picChg chg="add del mod">
          <ac:chgData name="Václav Marvan, Ing." userId="f41bf966-b05d-497c-ae87-c703efcc703a" providerId="ADAL" clId="{38B4DCDC-5E95-4138-AFA3-8CDF6B94E607}" dt="2020-03-04T11:01:36.982" v="1533" actId="478"/>
          <ac:picMkLst>
            <pc:docMk/>
            <pc:sldMk cId="3531026048" sldId="360"/>
            <ac:picMk id="12" creationId="{8A26BBC0-A86A-4378-98F2-991FA6CF213B}"/>
          </ac:picMkLst>
        </pc:picChg>
        <pc:picChg chg="add mod ord modCrop">
          <ac:chgData name="Václav Marvan, Ing." userId="f41bf966-b05d-497c-ae87-c703efcc703a" providerId="ADAL" clId="{38B4DCDC-5E95-4138-AFA3-8CDF6B94E607}" dt="2020-03-04T11:06:48.224" v="1599" actId="1076"/>
          <ac:picMkLst>
            <pc:docMk/>
            <pc:sldMk cId="3531026048" sldId="360"/>
            <ac:picMk id="14" creationId="{7060BFE5-82B4-4170-A919-040AD065242F}"/>
          </ac:picMkLst>
        </pc:picChg>
        <pc:picChg chg="add del mod modCrop">
          <ac:chgData name="Václav Marvan, Ing." userId="f41bf966-b05d-497c-ae87-c703efcc703a" providerId="ADAL" clId="{38B4DCDC-5E95-4138-AFA3-8CDF6B94E607}" dt="2020-03-04T11:05:54.968" v="1590" actId="1076"/>
          <ac:picMkLst>
            <pc:docMk/>
            <pc:sldMk cId="3531026048" sldId="360"/>
            <ac:picMk id="16" creationId="{6BC028A3-60CB-4847-820E-B7D04618E098}"/>
          </ac:picMkLst>
        </pc:picChg>
      </pc:sldChg>
      <pc:sldChg chg="del">
        <pc:chgData name="Václav Marvan, Ing." userId="f41bf966-b05d-497c-ae87-c703efcc703a" providerId="ADAL" clId="{38B4DCDC-5E95-4138-AFA3-8CDF6B94E607}" dt="2020-03-04T08:03:46.715" v="933" actId="47"/>
        <pc:sldMkLst>
          <pc:docMk/>
          <pc:sldMk cId="4064065642" sldId="365"/>
        </pc:sldMkLst>
      </pc:sldChg>
      <pc:sldChg chg="delSp modSp mod delAnim">
        <pc:chgData name="Václav Marvan, Ing." userId="f41bf966-b05d-497c-ae87-c703efcc703a" providerId="ADAL" clId="{38B4DCDC-5E95-4138-AFA3-8CDF6B94E607}" dt="2020-03-04T08:00:52.552" v="758" actId="1076"/>
        <pc:sldMkLst>
          <pc:docMk/>
          <pc:sldMk cId="1680351241" sldId="366"/>
        </pc:sldMkLst>
        <pc:spChg chg="mod">
          <ac:chgData name="Václav Marvan, Ing." userId="f41bf966-b05d-497c-ae87-c703efcc703a" providerId="ADAL" clId="{38B4DCDC-5E95-4138-AFA3-8CDF6B94E607}" dt="2020-03-04T07:59:41.570" v="748" actId="1076"/>
          <ac:spMkLst>
            <pc:docMk/>
            <pc:sldMk cId="1680351241" sldId="366"/>
            <ac:spMk id="43" creationId="{CF1BCE77-1A9E-446C-9DE8-31BA92DB0989}"/>
          </ac:spMkLst>
        </pc:spChg>
        <pc:spChg chg="mod">
          <ac:chgData name="Václav Marvan, Ing." userId="f41bf966-b05d-497c-ae87-c703efcc703a" providerId="ADAL" clId="{38B4DCDC-5E95-4138-AFA3-8CDF6B94E607}" dt="2020-03-04T08:00:19.610" v="755" actId="1076"/>
          <ac:spMkLst>
            <pc:docMk/>
            <pc:sldMk cId="1680351241" sldId="366"/>
            <ac:spMk id="47" creationId="{171D195B-E569-467D-A4F8-FA754B34564B}"/>
          </ac:spMkLst>
        </pc:spChg>
        <pc:spChg chg="mod">
          <ac:chgData name="Václav Marvan, Ing." userId="f41bf966-b05d-497c-ae87-c703efcc703a" providerId="ADAL" clId="{38B4DCDC-5E95-4138-AFA3-8CDF6B94E607}" dt="2020-03-04T08:00:52.552" v="758" actId="1076"/>
          <ac:spMkLst>
            <pc:docMk/>
            <pc:sldMk cId="1680351241" sldId="366"/>
            <ac:spMk id="58" creationId="{6171634C-607B-4F67-B519-3ABF430654E3}"/>
          </ac:spMkLst>
        </pc:spChg>
        <pc:spChg chg="mod">
          <ac:chgData name="Václav Marvan, Ing." userId="f41bf966-b05d-497c-ae87-c703efcc703a" providerId="ADAL" clId="{38B4DCDC-5E95-4138-AFA3-8CDF6B94E607}" dt="2020-03-04T08:00:06.913" v="753" actId="1076"/>
          <ac:spMkLst>
            <pc:docMk/>
            <pc:sldMk cId="1680351241" sldId="366"/>
            <ac:spMk id="59" creationId="{D970D286-CD14-4396-8A90-1999B760C695}"/>
          </ac:spMkLst>
        </pc:spChg>
        <pc:spChg chg="del">
          <ac:chgData name="Václav Marvan, Ing." userId="f41bf966-b05d-497c-ae87-c703efcc703a" providerId="ADAL" clId="{38B4DCDC-5E95-4138-AFA3-8CDF6B94E607}" dt="2020-03-04T07:59:58.059" v="751" actId="478"/>
          <ac:spMkLst>
            <pc:docMk/>
            <pc:sldMk cId="1680351241" sldId="366"/>
            <ac:spMk id="64" creationId="{4944C69D-BB1D-405B-9796-8E6FF6006DBD}"/>
          </ac:spMkLst>
        </pc:spChg>
        <pc:cxnChg chg="mod">
          <ac:chgData name="Václav Marvan, Ing." userId="f41bf966-b05d-497c-ae87-c703efcc703a" providerId="ADAL" clId="{38B4DCDC-5E95-4138-AFA3-8CDF6B94E607}" dt="2020-03-04T08:00:52.552" v="758" actId="1076"/>
          <ac:cxnSpMkLst>
            <pc:docMk/>
            <pc:sldMk cId="1680351241" sldId="366"/>
            <ac:cxnSpMk id="37" creationId="{355F1307-380B-40E9-BE6A-42554D3EA130}"/>
          </ac:cxnSpMkLst>
        </pc:cxnChg>
        <pc:cxnChg chg="mod">
          <ac:chgData name="Václav Marvan, Ing." userId="f41bf966-b05d-497c-ae87-c703efcc703a" providerId="ADAL" clId="{38B4DCDC-5E95-4138-AFA3-8CDF6B94E607}" dt="2020-03-04T07:59:44.865" v="749" actId="14100"/>
          <ac:cxnSpMkLst>
            <pc:docMk/>
            <pc:sldMk cId="1680351241" sldId="366"/>
            <ac:cxnSpMk id="46" creationId="{F01387E0-EA70-4F3F-B5AF-D7D475BC80E0}"/>
          </ac:cxnSpMkLst>
        </pc:cxnChg>
        <pc:cxnChg chg="mod">
          <ac:chgData name="Václav Marvan, Ing." userId="f41bf966-b05d-497c-ae87-c703efcc703a" providerId="ADAL" clId="{38B4DCDC-5E95-4138-AFA3-8CDF6B94E607}" dt="2020-03-04T08:00:10.792" v="754" actId="14100"/>
          <ac:cxnSpMkLst>
            <pc:docMk/>
            <pc:sldMk cId="1680351241" sldId="366"/>
            <ac:cxnSpMk id="49" creationId="{0EBACD08-FDE8-4F5C-9C79-E186C4B52803}"/>
          </ac:cxnSpMkLst>
        </pc:cxnChg>
        <pc:cxnChg chg="del mod">
          <ac:chgData name="Václav Marvan, Ing." userId="f41bf966-b05d-497c-ae87-c703efcc703a" providerId="ADAL" clId="{38B4DCDC-5E95-4138-AFA3-8CDF6B94E607}" dt="2020-03-04T07:59:58.856" v="752" actId="478"/>
          <ac:cxnSpMkLst>
            <pc:docMk/>
            <pc:sldMk cId="1680351241" sldId="366"/>
            <ac:cxnSpMk id="65" creationId="{6D45F397-0DB2-4BE7-A305-ADB0DC0DDC27}"/>
          </ac:cxnSpMkLst>
        </pc:cxnChg>
        <pc:cxnChg chg="mod">
          <ac:chgData name="Václav Marvan, Ing." userId="f41bf966-b05d-497c-ae87-c703efcc703a" providerId="ADAL" clId="{38B4DCDC-5E95-4138-AFA3-8CDF6B94E607}" dt="2020-03-04T08:00:19.610" v="755" actId="1076"/>
          <ac:cxnSpMkLst>
            <pc:docMk/>
            <pc:sldMk cId="1680351241" sldId="366"/>
            <ac:cxnSpMk id="73" creationId="{F55EB0F6-AA44-4D10-A405-3C551B8D1416}"/>
          </ac:cxnSpMkLst>
        </pc:cxnChg>
      </pc:sldChg>
      <pc:sldChg chg="del">
        <pc:chgData name="Václav Marvan, Ing." userId="f41bf966-b05d-497c-ae87-c703efcc703a" providerId="ADAL" clId="{38B4DCDC-5E95-4138-AFA3-8CDF6B94E607}" dt="2020-03-04T06:52:17.539" v="12" actId="2696"/>
        <pc:sldMkLst>
          <pc:docMk/>
          <pc:sldMk cId="846332848" sldId="367"/>
        </pc:sldMkLst>
      </pc:sldChg>
      <pc:sldChg chg="modSp del">
        <pc:chgData name="Václav Marvan, Ing." userId="f41bf966-b05d-497c-ae87-c703efcc703a" providerId="ADAL" clId="{38B4DCDC-5E95-4138-AFA3-8CDF6B94E607}" dt="2020-03-04T06:52:14.458" v="11" actId="2696"/>
        <pc:sldMkLst>
          <pc:docMk/>
          <pc:sldMk cId="1239907856" sldId="373"/>
        </pc:sldMkLst>
        <pc:graphicFrameChg chg="mod">
          <ac:chgData name="Václav Marvan, Ing." userId="f41bf966-b05d-497c-ae87-c703efcc703a" providerId="ADAL" clId="{38B4DCDC-5E95-4138-AFA3-8CDF6B94E607}" dt="2020-03-04T06:52:08.510" v="10" actId="478"/>
          <ac:graphicFrameMkLst>
            <pc:docMk/>
            <pc:sldMk cId="1239907856" sldId="373"/>
            <ac:graphicFrameMk id="3" creationId="{7354CC04-D83A-4824-A8B3-7FBFAF574946}"/>
          </ac:graphicFrameMkLst>
        </pc:graphicFrameChg>
      </pc:sldChg>
      <pc:sldChg chg="modSp modAnim">
        <pc:chgData name="Václav Marvan, Ing." userId="f41bf966-b05d-497c-ae87-c703efcc703a" providerId="ADAL" clId="{38B4DCDC-5E95-4138-AFA3-8CDF6B94E607}" dt="2020-03-04T08:07:33.239" v="952"/>
        <pc:sldMkLst>
          <pc:docMk/>
          <pc:sldMk cId="3084641174" sldId="374"/>
        </pc:sldMkLst>
        <pc:graphicFrameChg chg="mod">
          <ac:chgData name="Václav Marvan, Ing." userId="f41bf966-b05d-497c-ae87-c703efcc703a" providerId="ADAL" clId="{38B4DCDC-5E95-4138-AFA3-8CDF6B94E607}" dt="2020-03-04T06:56:09.063" v="14" actId="478"/>
          <ac:graphicFrameMkLst>
            <pc:docMk/>
            <pc:sldMk cId="3084641174" sldId="374"/>
            <ac:graphicFrameMk id="4" creationId="{8001BE16-EC03-461F-8D9E-4DD6A2E016FF}"/>
          </ac:graphicFrameMkLst>
        </pc:graphicFrameChg>
      </pc:sldChg>
      <pc:sldChg chg="modSp">
        <pc:chgData name="Václav Marvan, Ing." userId="f41bf966-b05d-497c-ae87-c703efcc703a" providerId="ADAL" clId="{38B4DCDC-5E95-4138-AFA3-8CDF6B94E607}" dt="2020-03-04T06:59:03.538" v="17" actId="14826"/>
        <pc:sldMkLst>
          <pc:docMk/>
          <pc:sldMk cId="2806311584" sldId="375"/>
        </pc:sldMkLst>
        <pc:picChg chg="mod">
          <ac:chgData name="Václav Marvan, Ing." userId="f41bf966-b05d-497c-ae87-c703efcc703a" providerId="ADAL" clId="{38B4DCDC-5E95-4138-AFA3-8CDF6B94E607}" dt="2020-03-04T06:59:03.538" v="17" actId="14826"/>
          <ac:picMkLst>
            <pc:docMk/>
            <pc:sldMk cId="2806311584" sldId="375"/>
            <ac:picMk id="4" creationId="{42DB716B-3CF0-4383-83BD-DD83ABE298CE}"/>
          </ac:picMkLst>
        </pc:picChg>
      </pc:sldChg>
      <pc:sldChg chg="modSp">
        <pc:chgData name="Václav Marvan, Ing." userId="f41bf966-b05d-497c-ae87-c703efcc703a" providerId="ADAL" clId="{38B4DCDC-5E95-4138-AFA3-8CDF6B94E607}" dt="2020-03-04T07:26:16.139" v="310" actId="14826"/>
        <pc:sldMkLst>
          <pc:docMk/>
          <pc:sldMk cId="47989872" sldId="377"/>
        </pc:sldMkLst>
        <pc:picChg chg="mod">
          <ac:chgData name="Václav Marvan, Ing." userId="f41bf966-b05d-497c-ae87-c703efcc703a" providerId="ADAL" clId="{38B4DCDC-5E95-4138-AFA3-8CDF6B94E607}" dt="2020-03-04T07:26:16.139" v="310" actId="14826"/>
          <ac:picMkLst>
            <pc:docMk/>
            <pc:sldMk cId="47989872" sldId="377"/>
            <ac:picMk id="4" creationId="{42DB716B-3CF0-4383-83BD-DD83ABE298CE}"/>
          </ac:picMkLst>
        </pc:picChg>
      </pc:sldChg>
      <pc:sldChg chg="modSp del">
        <pc:chgData name="Václav Marvan, Ing." userId="f41bf966-b05d-497c-ae87-c703efcc703a" providerId="ADAL" clId="{38B4DCDC-5E95-4138-AFA3-8CDF6B94E607}" dt="2020-03-04T07:42:35.312" v="543" actId="47"/>
        <pc:sldMkLst>
          <pc:docMk/>
          <pc:sldMk cId="3272396680" sldId="378"/>
        </pc:sldMkLst>
        <pc:picChg chg="mod">
          <ac:chgData name="Václav Marvan, Ing." userId="f41bf966-b05d-497c-ae87-c703efcc703a" providerId="ADAL" clId="{38B4DCDC-5E95-4138-AFA3-8CDF6B94E607}" dt="2020-03-04T07:41:47.407" v="542" actId="14826"/>
          <ac:picMkLst>
            <pc:docMk/>
            <pc:sldMk cId="3272396680" sldId="378"/>
            <ac:picMk id="4" creationId="{42DB716B-3CF0-4383-83BD-DD83ABE298CE}"/>
          </ac:picMkLst>
        </pc:picChg>
      </pc:sldChg>
      <pc:sldChg chg="modSp">
        <pc:chgData name="Václav Marvan, Ing." userId="f41bf966-b05d-497c-ae87-c703efcc703a" providerId="ADAL" clId="{38B4DCDC-5E95-4138-AFA3-8CDF6B94E607}" dt="2020-03-04T07:50:56.555" v="682" actId="14826"/>
        <pc:sldMkLst>
          <pc:docMk/>
          <pc:sldMk cId="290414045" sldId="379"/>
        </pc:sldMkLst>
        <pc:picChg chg="mod">
          <ac:chgData name="Václav Marvan, Ing." userId="f41bf966-b05d-497c-ae87-c703efcc703a" providerId="ADAL" clId="{38B4DCDC-5E95-4138-AFA3-8CDF6B94E607}" dt="2020-03-04T07:50:56.555" v="682" actId="14826"/>
          <ac:picMkLst>
            <pc:docMk/>
            <pc:sldMk cId="290414045" sldId="379"/>
            <ac:picMk id="4" creationId="{42DB716B-3CF0-4383-83BD-DD83ABE298CE}"/>
          </ac:picMkLst>
        </pc:picChg>
      </pc:sldChg>
      <pc:sldChg chg="modSp modNotesTx">
        <pc:chgData name="Václav Marvan, Ing." userId="f41bf966-b05d-497c-ae87-c703efcc703a" providerId="ADAL" clId="{38B4DCDC-5E95-4138-AFA3-8CDF6B94E607}" dt="2020-03-09T09:31:20.794" v="1811" actId="20577"/>
        <pc:sldMkLst>
          <pc:docMk/>
          <pc:sldMk cId="1461489246" sldId="382"/>
        </pc:sldMkLst>
        <pc:graphicFrameChg chg="mod">
          <ac:chgData name="Václav Marvan, Ing." userId="f41bf966-b05d-497c-ae87-c703efcc703a" providerId="ADAL" clId="{38B4DCDC-5E95-4138-AFA3-8CDF6B94E607}" dt="2020-03-09T09:31:20.794" v="1811" actId="20577"/>
          <ac:graphicFrameMkLst>
            <pc:docMk/>
            <pc:sldMk cId="1461489246" sldId="382"/>
            <ac:graphicFrameMk id="5" creationId="{249ACE59-17C7-490D-8378-5977719C5F9D}"/>
          </ac:graphicFrameMkLst>
        </pc:graphicFrameChg>
      </pc:sldChg>
      <pc:sldChg chg="del">
        <pc:chgData name="Václav Marvan, Ing." userId="f41bf966-b05d-497c-ae87-c703efcc703a" providerId="ADAL" clId="{38B4DCDC-5E95-4138-AFA3-8CDF6B94E607}" dt="2020-03-04T07:43:42.650" v="549" actId="47"/>
        <pc:sldMkLst>
          <pc:docMk/>
          <pc:sldMk cId="3700641045" sldId="385"/>
        </pc:sldMkLst>
      </pc:sldChg>
      <pc:sldChg chg="addSp delSp modSp mod delAnim modAnim">
        <pc:chgData name="Václav Marvan, Ing." userId="f41bf966-b05d-497c-ae87-c703efcc703a" providerId="ADAL" clId="{38B4DCDC-5E95-4138-AFA3-8CDF6B94E607}" dt="2020-03-09T09:30:37.072" v="1805" actId="20577"/>
        <pc:sldMkLst>
          <pc:docMk/>
          <pc:sldMk cId="1702144572" sldId="387"/>
        </pc:sldMkLst>
        <pc:spChg chg="add mod">
          <ac:chgData name="Václav Marvan, Ing." userId="f41bf966-b05d-497c-ae87-c703efcc703a" providerId="ADAL" clId="{38B4DCDC-5E95-4138-AFA3-8CDF6B94E607}" dt="2020-03-09T09:30:37.072" v="1805" actId="20577"/>
          <ac:spMkLst>
            <pc:docMk/>
            <pc:sldMk cId="1702144572" sldId="387"/>
            <ac:spMk id="6" creationId="{75172F75-8349-4C51-9E37-929314F72BCE}"/>
          </ac:spMkLst>
        </pc:spChg>
        <pc:spChg chg="add del mod">
          <ac:chgData name="Václav Marvan, Ing." userId="f41bf966-b05d-497c-ae87-c703efcc703a" providerId="ADAL" clId="{38B4DCDC-5E95-4138-AFA3-8CDF6B94E607}" dt="2020-03-04T09:01:28.307" v="1091" actId="478"/>
          <ac:spMkLst>
            <pc:docMk/>
            <pc:sldMk cId="1702144572" sldId="387"/>
            <ac:spMk id="7" creationId="{2E352290-508B-4F86-A4CF-11429CEB7A28}"/>
          </ac:spMkLst>
        </pc:spChg>
        <pc:picChg chg="add del mod">
          <ac:chgData name="Václav Marvan, Ing." userId="f41bf966-b05d-497c-ae87-c703efcc703a" providerId="ADAL" clId="{38B4DCDC-5E95-4138-AFA3-8CDF6B94E607}" dt="2020-03-04T08:22:59.367" v="1082" actId="478"/>
          <ac:picMkLst>
            <pc:docMk/>
            <pc:sldMk cId="1702144572" sldId="387"/>
            <ac:picMk id="3" creationId="{9BBED91D-0A06-401F-9CD8-507CFF6EDDC9}"/>
          </ac:picMkLst>
        </pc:picChg>
        <pc:picChg chg="add mod">
          <ac:chgData name="Václav Marvan, Ing." userId="f41bf966-b05d-497c-ae87-c703efcc703a" providerId="ADAL" clId="{38B4DCDC-5E95-4138-AFA3-8CDF6B94E607}" dt="2020-03-04T09:01:48.878" v="1093" actId="1035"/>
          <ac:picMkLst>
            <pc:docMk/>
            <pc:sldMk cId="1702144572" sldId="387"/>
            <ac:picMk id="4" creationId="{EC272461-2B11-4BDA-BF99-AC5D2CF38A88}"/>
          </ac:picMkLst>
        </pc:picChg>
        <pc:picChg chg="del mod">
          <ac:chgData name="Václav Marvan, Ing." userId="f41bf966-b05d-497c-ae87-c703efcc703a" providerId="ADAL" clId="{38B4DCDC-5E95-4138-AFA3-8CDF6B94E607}" dt="2020-03-04T08:23:01.225" v="1084" actId="478"/>
          <ac:picMkLst>
            <pc:docMk/>
            <pc:sldMk cId="1702144572" sldId="387"/>
            <ac:picMk id="10" creationId="{80D7C9CC-81D9-4E1F-AD8D-A6854F46FB43}"/>
          </ac:picMkLst>
        </pc:picChg>
        <pc:picChg chg="del mod">
          <ac:chgData name="Václav Marvan, Ing." userId="f41bf966-b05d-497c-ae87-c703efcc703a" providerId="ADAL" clId="{38B4DCDC-5E95-4138-AFA3-8CDF6B94E607}" dt="2020-03-04T07:57:55.176" v="736" actId="478"/>
          <ac:picMkLst>
            <pc:docMk/>
            <pc:sldMk cId="1702144572" sldId="387"/>
            <ac:picMk id="12" creationId="{0FD8872C-F830-42EC-A7AE-BA63B9999261}"/>
          </ac:picMkLst>
        </pc:picChg>
      </pc:sldChg>
      <pc:sldChg chg="modSp del mod">
        <pc:chgData name="Václav Marvan, Ing." userId="f41bf966-b05d-497c-ae87-c703efcc703a" providerId="ADAL" clId="{38B4DCDC-5E95-4138-AFA3-8CDF6B94E607}" dt="2020-03-04T07:57:57.274" v="737" actId="47"/>
        <pc:sldMkLst>
          <pc:docMk/>
          <pc:sldMk cId="2496035983" sldId="388"/>
        </pc:sldMkLst>
        <pc:picChg chg="mod">
          <ac:chgData name="Václav Marvan, Ing." userId="f41bf966-b05d-497c-ae87-c703efcc703a" providerId="ADAL" clId="{38B4DCDC-5E95-4138-AFA3-8CDF6B94E607}" dt="2020-03-04T07:57:50.244" v="734" actId="1076"/>
          <ac:picMkLst>
            <pc:docMk/>
            <pc:sldMk cId="2496035983" sldId="388"/>
            <ac:picMk id="3" creationId="{D441C08A-E45B-41AB-8765-DD9CFC2AC7E6}"/>
          </ac:picMkLst>
        </pc:picChg>
      </pc:sldChg>
      <pc:sldChg chg="del">
        <pc:chgData name="Václav Marvan, Ing." userId="f41bf966-b05d-497c-ae87-c703efcc703a" providerId="ADAL" clId="{38B4DCDC-5E95-4138-AFA3-8CDF6B94E607}" dt="2020-03-04T07:57:58.094" v="738" actId="47"/>
        <pc:sldMkLst>
          <pc:docMk/>
          <pc:sldMk cId="3247344491" sldId="389"/>
        </pc:sldMkLst>
      </pc:sldChg>
      <pc:sldChg chg="del">
        <pc:chgData name="Václav Marvan, Ing." userId="f41bf966-b05d-497c-ae87-c703efcc703a" providerId="ADAL" clId="{38B4DCDC-5E95-4138-AFA3-8CDF6B94E607}" dt="2020-03-04T07:44:25.810" v="568" actId="47"/>
        <pc:sldMkLst>
          <pc:docMk/>
          <pc:sldMk cId="1677607638" sldId="390"/>
        </pc:sldMkLst>
      </pc:sldChg>
      <pc:sldChg chg="del">
        <pc:chgData name="Václav Marvan, Ing." userId="f41bf966-b05d-497c-ae87-c703efcc703a" providerId="ADAL" clId="{38B4DCDC-5E95-4138-AFA3-8CDF6B94E607}" dt="2020-03-04T08:04:01.705" v="935" actId="47"/>
        <pc:sldMkLst>
          <pc:docMk/>
          <pc:sldMk cId="1654161191" sldId="391"/>
        </pc:sldMkLst>
      </pc:sldChg>
      <pc:sldChg chg="del">
        <pc:chgData name="Václav Marvan, Ing." userId="f41bf966-b05d-497c-ae87-c703efcc703a" providerId="ADAL" clId="{38B4DCDC-5E95-4138-AFA3-8CDF6B94E607}" dt="2020-03-04T08:05:07.634" v="938" actId="47"/>
        <pc:sldMkLst>
          <pc:docMk/>
          <pc:sldMk cId="3277330442" sldId="392"/>
        </pc:sldMkLst>
      </pc:sldChg>
      <pc:sldChg chg="del">
        <pc:chgData name="Václav Marvan, Ing." userId="f41bf966-b05d-497c-ae87-c703efcc703a" providerId="ADAL" clId="{38B4DCDC-5E95-4138-AFA3-8CDF6B94E607}" dt="2020-03-04T08:05:08.431" v="939" actId="47"/>
        <pc:sldMkLst>
          <pc:docMk/>
          <pc:sldMk cId="2450610991" sldId="393"/>
        </pc:sldMkLst>
      </pc:sldChg>
      <pc:sldChg chg="modSp add">
        <pc:chgData name="Václav Marvan, Ing." userId="f41bf966-b05d-497c-ae87-c703efcc703a" providerId="ADAL" clId="{38B4DCDC-5E95-4138-AFA3-8CDF6B94E607}" dt="2020-03-04T06:59:31.222" v="19" actId="14826"/>
        <pc:sldMkLst>
          <pc:docMk/>
          <pc:sldMk cId="2332082708" sldId="394"/>
        </pc:sldMkLst>
        <pc:picChg chg="mod">
          <ac:chgData name="Václav Marvan, Ing." userId="f41bf966-b05d-497c-ae87-c703efcc703a" providerId="ADAL" clId="{38B4DCDC-5E95-4138-AFA3-8CDF6B94E607}" dt="2020-03-04T06:59:31.222" v="19" actId="14826"/>
          <ac:picMkLst>
            <pc:docMk/>
            <pc:sldMk cId="2332082708" sldId="394"/>
            <ac:picMk id="4" creationId="{42DB716B-3CF0-4383-83BD-DD83ABE298CE}"/>
          </ac:picMkLst>
        </pc:picChg>
      </pc:sldChg>
      <pc:sldChg chg="modSp add">
        <pc:chgData name="Václav Marvan, Ing." userId="f41bf966-b05d-497c-ae87-c703efcc703a" providerId="ADAL" clId="{38B4DCDC-5E95-4138-AFA3-8CDF6B94E607}" dt="2020-03-04T06:59:18.945" v="18" actId="14826"/>
        <pc:sldMkLst>
          <pc:docMk/>
          <pc:sldMk cId="419780791" sldId="395"/>
        </pc:sldMkLst>
        <pc:picChg chg="mod">
          <ac:chgData name="Václav Marvan, Ing." userId="f41bf966-b05d-497c-ae87-c703efcc703a" providerId="ADAL" clId="{38B4DCDC-5E95-4138-AFA3-8CDF6B94E607}" dt="2020-03-04T06:59:18.945" v="18" actId="14826"/>
          <ac:picMkLst>
            <pc:docMk/>
            <pc:sldMk cId="419780791" sldId="395"/>
            <ac:picMk id="4" creationId="{42DB716B-3CF0-4383-83BD-DD83ABE298CE}"/>
          </ac:picMkLst>
        </pc:picChg>
      </pc:sldChg>
      <pc:sldChg chg="addSp delSp modSp add mod modAnim modNotesTx">
        <pc:chgData name="Václav Marvan, Ing." userId="f41bf966-b05d-497c-ae87-c703efcc703a" providerId="ADAL" clId="{38B4DCDC-5E95-4138-AFA3-8CDF6B94E607}" dt="2020-03-04T13:28:15.328" v="1631" actId="20577"/>
        <pc:sldMkLst>
          <pc:docMk/>
          <pc:sldMk cId="2577391328" sldId="396"/>
        </pc:sldMkLst>
        <pc:spChg chg="mod">
          <ac:chgData name="Václav Marvan, Ing." userId="f41bf966-b05d-497c-ae87-c703efcc703a" providerId="ADAL" clId="{38B4DCDC-5E95-4138-AFA3-8CDF6B94E607}" dt="2020-03-04T07:03:33.848" v="238" actId="20577"/>
          <ac:spMkLst>
            <pc:docMk/>
            <pc:sldMk cId="2577391328" sldId="396"/>
            <ac:spMk id="2" creationId="{604A247F-3990-4F5D-BBC8-9F9D158ADCB7}"/>
          </ac:spMkLst>
        </pc:spChg>
        <pc:spChg chg="del">
          <ac:chgData name="Václav Marvan, Ing." userId="f41bf966-b05d-497c-ae87-c703efcc703a" providerId="ADAL" clId="{38B4DCDC-5E95-4138-AFA3-8CDF6B94E607}" dt="2020-03-04T07:07:00.176" v="261" actId="478"/>
          <ac:spMkLst>
            <pc:docMk/>
            <pc:sldMk cId="2577391328" sldId="396"/>
            <ac:spMk id="3" creationId="{E5739AFF-5228-4C71-94FF-C64982B456CB}"/>
          </ac:spMkLst>
        </pc:spChg>
        <pc:spChg chg="add mod">
          <ac:chgData name="Václav Marvan, Ing." userId="f41bf966-b05d-497c-ae87-c703efcc703a" providerId="ADAL" clId="{38B4DCDC-5E95-4138-AFA3-8CDF6B94E607}" dt="2020-03-04T07:15:07.268" v="285" actId="1582"/>
          <ac:spMkLst>
            <pc:docMk/>
            <pc:sldMk cId="2577391328" sldId="396"/>
            <ac:spMk id="8" creationId="{F49C8E33-B7E9-409A-9C0F-00D7576370E3}"/>
          </ac:spMkLst>
        </pc:spChg>
        <pc:spChg chg="add mod">
          <ac:chgData name="Václav Marvan, Ing." userId="f41bf966-b05d-497c-ae87-c703efcc703a" providerId="ADAL" clId="{38B4DCDC-5E95-4138-AFA3-8CDF6B94E607}" dt="2020-03-04T08:12:01.573" v="963" actId="1582"/>
          <ac:spMkLst>
            <pc:docMk/>
            <pc:sldMk cId="2577391328" sldId="396"/>
            <ac:spMk id="11" creationId="{8F1D61A6-3DF0-4822-AC24-0056FC217020}"/>
          </ac:spMkLst>
        </pc:spChg>
        <pc:spChg chg="add mod">
          <ac:chgData name="Václav Marvan, Ing." userId="f41bf966-b05d-497c-ae87-c703efcc703a" providerId="ADAL" clId="{38B4DCDC-5E95-4138-AFA3-8CDF6B94E607}" dt="2020-03-04T08:12:01.573" v="963" actId="1582"/>
          <ac:spMkLst>
            <pc:docMk/>
            <pc:sldMk cId="2577391328" sldId="396"/>
            <ac:spMk id="12" creationId="{D698AF36-560F-4ED4-9CD9-AA458DB4054F}"/>
          </ac:spMkLst>
        </pc:spChg>
        <pc:spChg chg="add mod">
          <ac:chgData name="Václav Marvan, Ing." userId="f41bf966-b05d-497c-ae87-c703efcc703a" providerId="ADAL" clId="{38B4DCDC-5E95-4138-AFA3-8CDF6B94E607}" dt="2020-03-04T08:12:01.573" v="963" actId="1582"/>
          <ac:spMkLst>
            <pc:docMk/>
            <pc:sldMk cId="2577391328" sldId="396"/>
            <ac:spMk id="13" creationId="{DA4F5E49-BB6E-42DF-BC2B-DB56EF50FCA5}"/>
          </ac:spMkLst>
        </pc:spChg>
        <pc:picChg chg="add mod">
          <ac:chgData name="Václav Marvan, Ing." userId="f41bf966-b05d-497c-ae87-c703efcc703a" providerId="ADAL" clId="{38B4DCDC-5E95-4138-AFA3-8CDF6B94E607}" dt="2020-03-04T07:10:42.263" v="267" actId="1076"/>
          <ac:picMkLst>
            <pc:docMk/>
            <pc:sldMk cId="2577391328" sldId="396"/>
            <ac:picMk id="6" creationId="{DDCFCABA-5346-4A60-B76A-B53F74E98766}"/>
          </ac:picMkLst>
        </pc:picChg>
        <pc:picChg chg="add">
          <ac:chgData name="Václav Marvan, Ing." userId="f41bf966-b05d-497c-ae87-c703efcc703a" providerId="ADAL" clId="{38B4DCDC-5E95-4138-AFA3-8CDF6B94E607}" dt="2020-03-04T07:14:13.171" v="281"/>
          <ac:picMkLst>
            <pc:docMk/>
            <pc:sldMk cId="2577391328" sldId="396"/>
            <ac:picMk id="7" creationId="{F4733584-1DC2-44CA-9380-BE023346B646}"/>
          </ac:picMkLst>
        </pc:picChg>
        <pc:picChg chg="add mod modCrop">
          <ac:chgData name="Václav Marvan, Ing." userId="f41bf966-b05d-497c-ae87-c703efcc703a" providerId="ADAL" clId="{38B4DCDC-5E95-4138-AFA3-8CDF6B94E607}" dt="2020-03-04T07:16:04.930" v="298" actId="732"/>
          <ac:picMkLst>
            <pc:docMk/>
            <pc:sldMk cId="2577391328" sldId="396"/>
            <ac:picMk id="10" creationId="{B58565F6-59A8-4974-976C-8775394427FF}"/>
          </ac:picMkLst>
        </pc:picChg>
      </pc:sldChg>
      <pc:sldChg chg="modSp add mod ord modAnim modNotesTx">
        <pc:chgData name="Václav Marvan, Ing." userId="f41bf966-b05d-497c-ae87-c703efcc703a" providerId="ADAL" clId="{38B4DCDC-5E95-4138-AFA3-8CDF6B94E607}" dt="2020-03-04T08:16:27.031" v="982"/>
        <pc:sldMkLst>
          <pc:docMk/>
          <pc:sldMk cId="991513595" sldId="397"/>
        </pc:sldMkLst>
        <pc:spChg chg="mod">
          <ac:chgData name="Václav Marvan, Ing." userId="f41bf966-b05d-497c-ae87-c703efcc703a" providerId="ADAL" clId="{38B4DCDC-5E95-4138-AFA3-8CDF6B94E607}" dt="2020-03-04T07:43:53.945" v="557" actId="20577"/>
          <ac:spMkLst>
            <pc:docMk/>
            <pc:sldMk cId="991513595" sldId="397"/>
            <ac:spMk id="2" creationId="{00000000-0000-0000-0000-000000000000}"/>
          </ac:spMkLst>
        </pc:spChg>
        <pc:spChg chg="mod">
          <ac:chgData name="Václav Marvan, Ing." userId="f41bf966-b05d-497c-ae87-c703efcc703a" providerId="ADAL" clId="{38B4DCDC-5E95-4138-AFA3-8CDF6B94E607}" dt="2020-03-04T07:50:36.737" v="681" actId="20577"/>
          <ac:spMkLst>
            <pc:docMk/>
            <pc:sldMk cId="991513595" sldId="397"/>
            <ac:spMk id="11" creationId="{25921BA2-FCC0-4469-85C3-E935EE54E65B}"/>
          </ac:spMkLst>
        </pc:spChg>
        <pc:spChg chg="mod">
          <ac:chgData name="Václav Marvan, Ing." userId="f41bf966-b05d-497c-ae87-c703efcc703a" providerId="ADAL" clId="{38B4DCDC-5E95-4138-AFA3-8CDF6B94E607}" dt="2020-03-04T07:47:34.882" v="608" actId="20577"/>
          <ac:spMkLst>
            <pc:docMk/>
            <pc:sldMk cId="991513595" sldId="397"/>
            <ac:spMk id="17" creationId="{38C68978-1EEC-4F10-A086-05C0F16FD348}"/>
          </ac:spMkLst>
        </pc:spChg>
        <pc:spChg chg="mod">
          <ac:chgData name="Václav Marvan, Ing." userId="f41bf966-b05d-497c-ae87-c703efcc703a" providerId="ADAL" clId="{38B4DCDC-5E95-4138-AFA3-8CDF6B94E607}" dt="2020-03-04T07:48:32.740" v="675" actId="20577"/>
          <ac:spMkLst>
            <pc:docMk/>
            <pc:sldMk cId="991513595" sldId="397"/>
            <ac:spMk id="19" creationId="{3A8CEA56-809B-4396-BE19-C44334E86D15}"/>
          </ac:spMkLst>
        </pc:spChg>
        <pc:spChg chg="mod">
          <ac:chgData name="Václav Marvan, Ing." userId="f41bf966-b05d-497c-ae87-c703efcc703a" providerId="ADAL" clId="{38B4DCDC-5E95-4138-AFA3-8CDF6B94E607}" dt="2020-03-04T07:47:14.545" v="602" actId="20577"/>
          <ac:spMkLst>
            <pc:docMk/>
            <pc:sldMk cId="991513595" sldId="397"/>
            <ac:spMk id="21" creationId="{624F002D-E312-49F0-AA56-862ED711DC16}"/>
          </ac:spMkLst>
        </pc:spChg>
        <pc:spChg chg="mod">
          <ac:chgData name="Václav Marvan, Ing." userId="f41bf966-b05d-497c-ae87-c703efcc703a" providerId="ADAL" clId="{38B4DCDC-5E95-4138-AFA3-8CDF6B94E607}" dt="2020-03-04T07:48:10.209" v="668" actId="20577"/>
          <ac:spMkLst>
            <pc:docMk/>
            <pc:sldMk cId="991513595" sldId="397"/>
            <ac:spMk id="22" creationId="{CC4F5AEA-62F1-4949-B059-F88A8CE9C253}"/>
          </ac:spMkLst>
        </pc:spChg>
        <pc:picChg chg="mod">
          <ac:chgData name="Václav Marvan, Ing." userId="f41bf966-b05d-497c-ae87-c703efcc703a" providerId="ADAL" clId="{38B4DCDC-5E95-4138-AFA3-8CDF6B94E607}" dt="2020-03-04T07:46:28.773" v="592" actId="14826"/>
          <ac:picMkLst>
            <pc:docMk/>
            <pc:sldMk cId="991513595" sldId="397"/>
            <ac:picMk id="7" creationId="{4E730CA0-AE74-4311-B7DD-9ECE7481B2CD}"/>
          </ac:picMkLst>
        </pc:picChg>
        <pc:picChg chg="mod">
          <ac:chgData name="Václav Marvan, Ing." userId="f41bf966-b05d-497c-ae87-c703efcc703a" providerId="ADAL" clId="{38B4DCDC-5E95-4138-AFA3-8CDF6B94E607}" dt="2020-03-04T07:47:08.826" v="594" actId="14826"/>
          <ac:picMkLst>
            <pc:docMk/>
            <pc:sldMk cId="991513595" sldId="397"/>
            <ac:picMk id="8" creationId="{1CB867E9-4EE1-4505-9E85-4B88EABA29C4}"/>
          </ac:picMkLst>
        </pc:picChg>
        <pc:picChg chg="mod">
          <ac:chgData name="Václav Marvan, Ing." userId="f41bf966-b05d-497c-ae87-c703efcc703a" providerId="ADAL" clId="{38B4DCDC-5E95-4138-AFA3-8CDF6B94E607}" dt="2020-03-04T07:46:38.573" v="593" actId="14826"/>
          <ac:picMkLst>
            <pc:docMk/>
            <pc:sldMk cId="991513595" sldId="397"/>
            <ac:picMk id="10" creationId="{205C6CD7-0C22-48AC-B10F-CC43659091E4}"/>
          </ac:picMkLst>
        </pc:picChg>
        <pc:picChg chg="mod">
          <ac:chgData name="Václav Marvan, Ing." userId="f41bf966-b05d-497c-ae87-c703efcc703a" providerId="ADAL" clId="{38B4DCDC-5E95-4138-AFA3-8CDF6B94E607}" dt="2020-03-04T07:46:18.082" v="591" actId="14826"/>
          <ac:picMkLst>
            <pc:docMk/>
            <pc:sldMk cId="991513595" sldId="397"/>
            <ac:picMk id="18" creationId="{2A60418A-69BF-4D8B-9BD5-C8FD19D55793}"/>
          </ac:picMkLst>
        </pc:picChg>
      </pc:sldChg>
      <pc:sldChg chg="modSp add mod ord modNotesTx">
        <pc:chgData name="Václav Marvan, Ing." userId="f41bf966-b05d-497c-ae87-c703efcc703a" providerId="ADAL" clId="{38B4DCDC-5E95-4138-AFA3-8CDF6B94E607}" dt="2020-03-09T07:29:49.060" v="1800" actId="20577"/>
        <pc:sldMkLst>
          <pc:docMk/>
          <pc:sldMk cId="12093417" sldId="398"/>
        </pc:sldMkLst>
        <pc:spChg chg="mod">
          <ac:chgData name="Václav Marvan, Ing." userId="f41bf966-b05d-497c-ae87-c703efcc703a" providerId="ADAL" clId="{38B4DCDC-5E95-4138-AFA3-8CDF6B94E607}" dt="2020-03-04T08:20:34.428" v="1006" actId="20577"/>
          <ac:spMkLst>
            <pc:docMk/>
            <pc:sldMk cId="12093417" sldId="398"/>
            <ac:spMk id="2" creationId="{00000000-0000-0000-0000-000000000000}"/>
          </ac:spMkLst>
        </pc:spChg>
        <pc:spChg chg="mod">
          <ac:chgData name="Václav Marvan, Ing." userId="f41bf966-b05d-497c-ae87-c703efcc703a" providerId="ADAL" clId="{38B4DCDC-5E95-4138-AFA3-8CDF6B94E607}" dt="2020-03-09T07:29:49.060" v="1800" actId="20577"/>
          <ac:spMkLst>
            <pc:docMk/>
            <pc:sldMk cId="12093417" sldId="398"/>
            <ac:spMk id="4" creationId="{CFE722CC-CF53-455F-A409-114D48176C82}"/>
          </ac:spMkLst>
        </pc:spChg>
      </pc:sldChg>
      <pc:sldChg chg="add modNotesTx">
        <pc:chgData name="Václav Marvan, Ing." userId="f41bf966-b05d-497c-ae87-c703efcc703a" providerId="ADAL" clId="{38B4DCDC-5E95-4138-AFA3-8CDF6B94E607}" dt="2020-03-04T09:23:32.113" v="1357" actId="6549"/>
        <pc:sldMkLst>
          <pc:docMk/>
          <pc:sldMk cId="3661998655" sldId="399"/>
        </pc:sldMkLst>
      </pc:sldChg>
      <pc:sldChg chg="addSp delSp modSp add mod modAnim modNotesTx">
        <pc:chgData name="Václav Marvan, Ing." userId="f41bf966-b05d-497c-ae87-c703efcc703a" providerId="ADAL" clId="{38B4DCDC-5E95-4138-AFA3-8CDF6B94E607}" dt="2020-03-04T09:27:39.013" v="1374"/>
        <pc:sldMkLst>
          <pc:docMk/>
          <pc:sldMk cId="928724132" sldId="400"/>
        </pc:sldMkLst>
        <pc:spChg chg="del">
          <ac:chgData name="Václav Marvan, Ing." userId="f41bf966-b05d-497c-ae87-c703efcc703a" providerId="ADAL" clId="{38B4DCDC-5E95-4138-AFA3-8CDF6B94E607}" dt="2020-03-04T09:17:41.921" v="1338" actId="478"/>
          <ac:spMkLst>
            <pc:docMk/>
            <pc:sldMk cId="928724132" sldId="400"/>
            <ac:spMk id="4" creationId="{CFE722CC-CF53-455F-A409-114D48176C82}"/>
          </ac:spMkLst>
        </pc:spChg>
        <pc:spChg chg="add del mod">
          <ac:chgData name="Václav Marvan, Ing." userId="f41bf966-b05d-497c-ae87-c703efcc703a" providerId="ADAL" clId="{38B4DCDC-5E95-4138-AFA3-8CDF6B94E607}" dt="2020-03-04T09:17:43.872" v="1339" actId="478"/>
          <ac:spMkLst>
            <pc:docMk/>
            <pc:sldMk cId="928724132" sldId="400"/>
            <ac:spMk id="6" creationId="{2C02284C-6FEC-4AA9-910C-6997F22C74C0}"/>
          </ac:spMkLst>
        </pc:spChg>
        <pc:picChg chg="add mod">
          <ac:chgData name="Václav Marvan, Ing." userId="f41bf966-b05d-497c-ae87-c703efcc703a" providerId="ADAL" clId="{38B4DCDC-5E95-4138-AFA3-8CDF6B94E607}" dt="2020-03-04T09:27:13.149" v="1366" actId="962"/>
          <ac:picMkLst>
            <pc:docMk/>
            <pc:sldMk cId="928724132" sldId="400"/>
            <ac:picMk id="8" creationId="{30E35BF7-E1A1-4FE4-A88C-B30FDDEA0E56}"/>
          </ac:picMkLst>
        </pc:picChg>
        <pc:picChg chg="add mod">
          <ac:chgData name="Václav Marvan, Ing." userId="f41bf966-b05d-497c-ae87-c703efcc703a" providerId="ADAL" clId="{38B4DCDC-5E95-4138-AFA3-8CDF6B94E607}" dt="2020-03-04T09:27:32.776" v="1372" actId="14100"/>
          <ac:picMkLst>
            <pc:docMk/>
            <pc:sldMk cId="928724132" sldId="400"/>
            <ac:picMk id="10" creationId="{775727CA-BE0A-46D1-B488-295FD4F3E1B1}"/>
          </ac:picMkLst>
        </pc:picChg>
      </pc:sldChg>
      <pc:sldChg chg="addSp modSp add mod ord modNotesTx">
        <pc:chgData name="Václav Marvan, Ing." userId="f41bf966-b05d-497c-ae87-c703efcc703a" providerId="ADAL" clId="{38B4DCDC-5E95-4138-AFA3-8CDF6B94E607}" dt="2020-03-04T09:31:06.935" v="1494" actId="20577"/>
        <pc:sldMkLst>
          <pc:docMk/>
          <pc:sldMk cId="2153298617" sldId="401"/>
        </pc:sldMkLst>
        <pc:picChg chg="add mod modCrop">
          <ac:chgData name="Václav Marvan, Ing." userId="f41bf966-b05d-497c-ae87-c703efcc703a" providerId="ADAL" clId="{38B4DCDC-5E95-4138-AFA3-8CDF6B94E607}" dt="2020-03-04T09:28:45.982" v="1392" actId="732"/>
          <ac:picMkLst>
            <pc:docMk/>
            <pc:sldMk cId="2153298617" sldId="401"/>
            <ac:picMk id="4" creationId="{C18FB65D-36F3-4EAA-9879-4D14E9840402}"/>
          </ac:picMkLst>
        </pc:picChg>
        <pc:picChg chg="add mod modCrop">
          <ac:chgData name="Václav Marvan, Ing." userId="f41bf966-b05d-497c-ae87-c703efcc703a" providerId="ADAL" clId="{38B4DCDC-5E95-4138-AFA3-8CDF6B94E607}" dt="2020-03-04T09:28:58.413" v="1394" actId="732"/>
          <ac:picMkLst>
            <pc:docMk/>
            <pc:sldMk cId="2153298617" sldId="401"/>
            <ac:picMk id="7" creationId="{57258E1F-0A19-4FC6-8083-C38213DA3C0E}"/>
          </ac:picMkLst>
        </pc:picChg>
      </pc:sldChg>
      <pc:sldChg chg="addSp delSp modSp add mod delAnim modAnim">
        <pc:chgData name="Václav Marvan, Ing." userId="f41bf966-b05d-497c-ae87-c703efcc703a" providerId="ADAL" clId="{38B4DCDC-5E95-4138-AFA3-8CDF6B94E607}" dt="2020-03-09T07:26:32.174" v="1788"/>
        <pc:sldMkLst>
          <pc:docMk/>
          <pc:sldMk cId="2126244166" sldId="402"/>
        </pc:sldMkLst>
        <pc:spChg chg="del mod">
          <ac:chgData name="Václav Marvan, Ing." userId="f41bf966-b05d-497c-ae87-c703efcc703a" providerId="ADAL" clId="{38B4DCDC-5E95-4138-AFA3-8CDF6B94E607}" dt="2020-03-09T06:13:02.810" v="1647" actId="478"/>
          <ac:spMkLst>
            <pc:docMk/>
            <pc:sldMk cId="2126244166" sldId="402"/>
            <ac:spMk id="2" creationId="{00000000-0000-0000-0000-000000000000}"/>
          </ac:spMkLst>
        </pc:spChg>
        <pc:spChg chg="add mod">
          <ac:chgData name="Václav Marvan, Ing." userId="f41bf966-b05d-497c-ae87-c703efcc703a" providerId="ADAL" clId="{38B4DCDC-5E95-4138-AFA3-8CDF6B94E607}" dt="2020-03-09T06:13:02.810" v="1647" actId="478"/>
          <ac:spMkLst>
            <pc:docMk/>
            <pc:sldMk cId="2126244166" sldId="402"/>
            <ac:spMk id="4" creationId="{DB12EC67-A3D7-452D-8F35-2083B4034587}"/>
          </ac:spMkLst>
        </pc:spChg>
        <pc:picChg chg="add mod modCrop">
          <ac:chgData name="Václav Marvan, Ing." userId="f41bf966-b05d-497c-ae87-c703efcc703a" providerId="ADAL" clId="{38B4DCDC-5E95-4138-AFA3-8CDF6B94E607}" dt="2020-03-09T07:26:12.284" v="1782" actId="1036"/>
          <ac:picMkLst>
            <pc:docMk/>
            <pc:sldMk cId="2126244166" sldId="402"/>
            <ac:picMk id="3" creationId="{EEA6FE9D-B4E4-4F59-AC7C-15FB5B7C71CB}"/>
          </ac:picMkLst>
        </pc:picChg>
        <pc:picChg chg="add mod">
          <ac:chgData name="Václav Marvan, Ing." userId="f41bf966-b05d-497c-ae87-c703efcc703a" providerId="ADAL" clId="{38B4DCDC-5E95-4138-AFA3-8CDF6B94E607}" dt="2020-03-09T06:13:26.166" v="1679" actId="1035"/>
          <ac:picMkLst>
            <pc:docMk/>
            <pc:sldMk cId="2126244166" sldId="402"/>
            <ac:picMk id="7" creationId="{C4C392C8-8A41-44C6-9240-28F593185CF8}"/>
          </ac:picMkLst>
        </pc:picChg>
        <pc:picChg chg="del">
          <ac:chgData name="Václav Marvan, Ing." userId="f41bf966-b05d-497c-ae87-c703efcc703a" providerId="ADAL" clId="{38B4DCDC-5E95-4138-AFA3-8CDF6B94E607}" dt="2020-03-09T06:13:00.565" v="1645" actId="478"/>
          <ac:picMkLst>
            <pc:docMk/>
            <pc:sldMk cId="2126244166" sldId="402"/>
            <ac:picMk id="8" creationId="{30E35BF7-E1A1-4FE4-A88C-B30FDDEA0E56}"/>
          </ac:picMkLst>
        </pc:picChg>
        <pc:picChg chg="del">
          <ac:chgData name="Václav Marvan, Ing." userId="f41bf966-b05d-497c-ae87-c703efcc703a" providerId="ADAL" clId="{38B4DCDC-5E95-4138-AFA3-8CDF6B94E607}" dt="2020-03-09T06:12:59.890" v="1644" actId="478"/>
          <ac:picMkLst>
            <pc:docMk/>
            <pc:sldMk cId="2126244166" sldId="402"/>
            <ac:picMk id="10" creationId="{775727CA-BE0A-46D1-B488-295FD4F3E1B1}"/>
          </ac:picMkLst>
        </pc:picChg>
      </pc:sldChg>
      <pc:sldChg chg="modSp add modTransition">
        <pc:chgData name="Václav Marvan, Ing." userId="f41bf966-b05d-497c-ae87-c703efcc703a" providerId="ADAL" clId="{38B4DCDC-5E95-4138-AFA3-8CDF6B94E607}" dt="2020-03-09T07:25:00.292" v="1728"/>
        <pc:sldMkLst>
          <pc:docMk/>
          <pc:sldMk cId="4004480711" sldId="403"/>
        </pc:sldMkLst>
        <pc:picChg chg="mod">
          <ac:chgData name="Václav Marvan, Ing." userId="f41bf966-b05d-497c-ae87-c703efcc703a" providerId="ADAL" clId="{38B4DCDC-5E95-4138-AFA3-8CDF6B94E607}" dt="2020-03-09T06:13:37.755" v="1681" actId="14826"/>
          <ac:picMkLst>
            <pc:docMk/>
            <pc:sldMk cId="4004480711" sldId="403"/>
            <ac:picMk id="7" creationId="{C4C392C8-8A41-44C6-9240-28F593185CF8}"/>
          </ac:picMkLst>
        </pc:picChg>
      </pc:sldChg>
    </pc:docChg>
  </pc:docChgLst>
  <pc:docChgLst>
    <pc:chgData name="Václav Marvan, Ing." userId="f41bf966-b05d-497c-ae87-c703efcc703a" providerId="ADAL" clId="{92798DF4-F5A5-4264-BC4D-953111CDAC3D}"/>
    <pc:docChg chg="undo custSel addSld delSld modSld sldOrd">
      <pc:chgData name="Václav Marvan, Ing." userId="f41bf966-b05d-497c-ae87-c703efcc703a" providerId="ADAL" clId="{92798DF4-F5A5-4264-BC4D-953111CDAC3D}" dt="2019-10-07T12:40:44.722" v="1615" actId="962"/>
      <pc:docMkLst>
        <pc:docMk/>
      </pc:docMkLst>
      <pc:sldChg chg="modSp">
        <pc:chgData name="Václav Marvan, Ing." userId="f41bf966-b05d-497c-ae87-c703efcc703a" providerId="ADAL" clId="{92798DF4-F5A5-4264-BC4D-953111CDAC3D}" dt="2019-10-07T10:41:50.061" v="4" actId="20577"/>
        <pc:sldMkLst>
          <pc:docMk/>
          <pc:sldMk cId="3110147222" sldId="283"/>
        </pc:sldMkLst>
        <pc:spChg chg="mod">
          <ac:chgData name="Václav Marvan, Ing." userId="f41bf966-b05d-497c-ae87-c703efcc703a" providerId="ADAL" clId="{92798DF4-F5A5-4264-BC4D-953111CDAC3D}" dt="2019-10-07T10:41:50.061" v="4" actId="20577"/>
          <ac:spMkLst>
            <pc:docMk/>
            <pc:sldMk cId="3110147222" sldId="283"/>
            <ac:spMk id="3" creationId="{00000000-0000-0000-0000-000000000000}"/>
          </ac:spMkLst>
        </pc:spChg>
      </pc:sldChg>
      <pc:sldChg chg="addSp delSp modSp delAnim modNotesTx">
        <pc:chgData name="Václav Marvan, Ing." userId="f41bf966-b05d-497c-ae87-c703efcc703a" providerId="ADAL" clId="{92798DF4-F5A5-4264-BC4D-953111CDAC3D}" dt="2019-10-07T12:40:44.722" v="1615" actId="962"/>
        <pc:sldMkLst>
          <pc:docMk/>
          <pc:sldMk cId="4291346767" sldId="299"/>
        </pc:sldMkLst>
        <pc:picChg chg="del">
          <ac:chgData name="Václav Marvan, Ing." userId="f41bf966-b05d-497c-ae87-c703efcc703a" providerId="ADAL" clId="{92798DF4-F5A5-4264-BC4D-953111CDAC3D}" dt="2019-10-07T10:43:23.135" v="9" actId="478"/>
          <ac:picMkLst>
            <pc:docMk/>
            <pc:sldMk cId="4291346767" sldId="299"/>
            <ac:picMk id="3" creationId="{5D6BE232-6DD1-4C83-8F7A-2A36074D6C5C}"/>
          </ac:picMkLst>
        </pc:picChg>
        <pc:picChg chg="add mod">
          <ac:chgData name="Václav Marvan, Ing." userId="f41bf966-b05d-497c-ae87-c703efcc703a" providerId="ADAL" clId="{92798DF4-F5A5-4264-BC4D-953111CDAC3D}" dt="2019-10-07T12:40:44.722" v="1615" actId="962"/>
          <ac:picMkLst>
            <pc:docMk/>
            <pc:sldMk cId="4291346767" sldId="299"/>
            <ac:picMk id="4" creationId="{17A9829A-53A0-4113-91D8-850DD8EF5EDA}"/>
          </ac:picMkLst>
        </pc:picChg>
      </pc:sldChg>
      <pc:sldChg chg="del">
        <pc:chgData name="Václav Marvan, Ing." userId="f41bf966-b05d-497c-ae87-c703efcc703a" providerId="ADAL" clId="{92798DF4-F5A5-4264-BC4D-953111CDAC3D}" dt="2019-10-07T12:20:26.335" v="966" actId="47"/>
        <pc:sldMkLst>
          <pc:docMk/>
          <pc:sldMk cId="1367154954" sldId="305"/>
        </pc:sldMkLst>
      </pc:sldChg>
      <pc:sldChg chg="modSp">
        <pc:chgData name="Václav Marvan, Ing." userId="f41bf966-b05d-497c-ae87-c703efcc703a" providerId="ADAL" clId="{92798DF4-F5A5-4264-BC4D-953111CDAC3D}" dt="2019-10-07T10:45:40.313" v="114" actId="20577"/>
        <pc:sldMkLst>
          <pc:docMk/>
          <pc:sldMk cId="983508455" sldId="322"/>
        </pc:sldMkLst>
        <pc:spChg chg="mod">
          <ac:chgData name="Václav Marvan, Ing." userId="f41bf966-b05d-497c-ae87-c703efcc703a" providerId="ADAL" clId="{92798DF4-F5A5-4264-BC4D-953111CDAC3D}" dt="2019-10-07T10:45:40.313" v="114" actId="20577"/>
          <ac:spMkLst>
            <pc:docMk/>
            <pc:sldMk cId="983508455" sldId="322"/>
            <ac:spMk id="3" creationId="{00000000-0000-0000-0000-000000000000}"/>
          </ac:spMkLst>
        </pc:spChg>
      </pc:sldChg>
      <pc:sldChg chg="del">
        <pc:chgData name="Václav Marvan, Ing." userId="f41bf966-b05d-497c-ae87-c703efcc703a" providerId="ADAL" clId="{92798DF4-F5A5-4264-BC4D-953111CDAC3D}" dt="2019-10-07T10:49:26.127" v="269" actId="47"/>
        <pc:sldMkLst>
          <pc:docMk/>
          <pc:sldMk cId="238883242" sldId="325"/>
        </pc:sldMkLst>
      </pc:sldChg>
      <pc:sldChg chg="modSp">
        <pc:chgData name="Václav Marvan, Ing." userId="f41bf966-b05d-497c-ae87-c703efcc703a" providerId="ADAL" clId="{92798DF4-F5A5-4264-BC4D-953111CDAC3D}" dt="2019-10-07T10:54:27.871" v="456" actId="20577"/>
        <pc:sldMkLst>
          <pc:docMk/>
          <pc:sldMk cId="10907900" sldId="334"/>
        </pc:sldMkLst>
        <pc:spChg chg="mod">
          <ac:chgData name="Václav Marvan, Ing." userId="f41bf966-b05d-497c-ae87-c703efcc703a" providerId="ADAL" clId="{92798DF4-F5A5-4264-BC4D-953111CDAC3D}" dt="2019-10-07T10:54:27.871" v="456" actId="20577"/>
          <ac:spMkLst>
            <pc:docMk/>
            <pc:sldMk cId="10907900" sldId="334"/>
            <ac:spMk id="3" creationId="{00000000-0000-0000-0000-000000000000}"/>
          </ac:spMkLst>
        </pc:spChg>
      </pc:sldChg>
      <pc:sldChg chg="delSp modSp delAnim modAnim">
        <pc:chgData name="Václav Marvan, Ing." userId="f41bf966-b05d-497c-ae87-c703efcc703a" providerId="ADAL" clId="{92798DF4-F5A5-4264-BC4D-953111CDAC3D}" dt="2019-10-07T11:49:18.274" v="653" actId="478"/>
        <pc:sldMkLst>
          <pc:docMk/>
          <pc:sldMk cId="2730248142" sldId="337"/>
        </pc:sldMkLst>
        <pc:spChg chg="mod">
          <ac:chgData name="Václav Marvan, Ing." userId="f41bf966-b05d-497c-ae87-c703efcc703a" providerId="ADAL" clId="{92798DF4-F5A5-4264-BC4D-953111CDAC3D}" dt="2019-10-07T11:49:12.600" v="651" actId="6549"/>
          <ac:spMkLst>
            <pc:docMk/>
            <pc:sldMk cId="2730248142" sldId="337"/>
            <ac:spMk id="3" creationId="{00000000-0000-0000-0000-000000000000}"/>
          </ac:spMkLst>
        </pc:spChg>
        <pc:picChg chg="del">
          <ac:chgData name="Václav Marvan, Ing." userId="f41bf966-b05d-497c-ae87-c703efcc703a" providerId="ADAL" clId="{92798DF4-F5A5-4264-BC4D-953111CDAC3D}" dt="2019-10-07T11:49:18.274" v="653" actId="478"/>
          <ac:picMkLst>
            <pc:docMk/>
            <pc:sldMk cId="2730248142" sldId="337"/>
            <ac:picMk id="9" creationId="{9780A5D9-5911-49C7-BD6F-A7B461B23B26}"/>
          </ac:picMkLst>
        </pc:picChg>
        <pc:picChg chg="del">
          <ac:chgData name="Václav Marvan, Ing." userId="f41bf966-b05d-497c-ae87-c703efcc703a" providerId="ADAL" clId="{92798DF4-F5A5-4264-BC4D-953111CDAC3D}" dt="2019-10-07T11:49:17.883" v="652" actId="478"/>
          <ac:picMkLst>
            <pc:docMk/>
            <pc:sldMk cId="2730248142" sldId="337"/>
            <ac:picMk id="11" creationId="{DE633B38-489F-4AD6-9A4E-EA99323D1B68}"/>
          </ac:picMkLst>
        </pc:picChg>
      </pc:sldChg>
      <pc:sldChg chg="addSp modSp modAnim">
        <pc:chgData name="Václav Marvan, Ing." userId="f41bf966-b05d-497c-ae87-c703efcc703a" providerId="ADAL" clId="{92798DF4-F5A5-4264-BC4D-953111CDAC3D}" dt="2019-10-07T12:33:23.217" v="1434"/>
        <pc:sldMkLst>
          <pc:docMk/>
          <pc:sldMk cId="1009747612" sldId="339"/>
        </pc:sldMkLst>
        <pc:spChg chg="mod">
          <ac:chgData name="Václav Marvan, Ing." userId="f41bf966-b05d-497c-ae87-c703efcc703a" providerId="ADAL" clId="{92798DF4-F5A5-4264-BC4D-953111CDAC3D}" dt="2019-10-07T12:29:39.792" v="1352" actId="20577"/>
          <ac:spMkLst>
            <pc:docMk/>
            <pc:sldMk cId="1009747612" sldId="339"/>
            <ac:spMk id="3" creationId="{00000000-0000-0000-0000-000000000000}"/>
          </ac:spMkLst>
        </pc:spChg>
        <pc:picChg chg="add mod">
          <ac:chgData name="Václav Marvan, Ing." userId="f41bf966-b05d-497c-ae87-c703efcc703a" providerId="ADAL" clId="{92798DF4-F5A5-4264-BC4D-953111CDAC3D}" dt="2019-10-07T12:32:11.632" v="1375" actId="1076"/>
          <ac:picMkLst>
            <pc:docMk/>
            <pc:sldMk cId="1009747612" sldId="339"/>
            <ac:picMk id="6" creationId="{97AA76B4-E67D-4300-9ED1-FC25BED6B9F3}"/>
          </ac:picMkLst>
        </pc:picChg>
        <pc:picChg chg="add mod">
          <ac:chgData name="Václav Marvan, Ing." userId="f41bf966-b05d-497c-ae87-c703efcc703a" providerId="ADAL" clId="{92798DF4-F5A5-4264-BC4D-953111CDAC3D}" dt="2019-10-07T12:32:20.911" v="1378" actId="27614"/>
          <ac:picMkLst>
            <pc:docMk/>
            <pc:sldMk cId="1009747612" sldId="339"/>
            <ac:picMk id="8" creationId="{EF0B065C-D49D-4442-94E7-95F3F67081C4}"/>
          </ac:picMkLst>
        </pc:picChg>
      </pc:sldChg>
      <pc:sldChg chg="del">
        <pc:chgData name="Václav Marvan, Ing." userId="f41bf966-b05d-497c-ae87-c703efcc703a" providerId="ADAL" clId="{92798DF4-F5A5-4264-BC4D-953111CDAC3D}" dt="2019-10-07T10:49:27.990" v="271" actId="47"/>
        <pc:sldMkLst>
          <pc:docMk/>
          <pc:sldMk cId="1404026901" sldId="344"/>
        </pc:sldMkLst>
      </pc:sldChg>
      <pc:sldChg chg="addSp delSp modSp delAnim modAnim modNotesTx">
        <pc:chgData name="Václav Marvan, Ing." userId="f41bf966-b05d-497c-ae87-c703efcc703a" providerId="ADAL" clId="{92798DF4-F5A5-4264-BC4D-953111CDAC3D}" dt="2019-10-07T10:56:58.694" v="536" actId="20577"/>
        <pc:sldMkLst>
          <pc:docMk/>
          <pc:sldMk cId="2216033665" sldId="345"/>
        </pc:sldMkLst>
        <pc:spChg chg="del">
          <ac:chgData name="Václav Marvan, Ing." userId="f41bf966-b05d-497c-ae87-c703efcc703a" providerId="ADAL" clId="{92798DF4-F5A5-4264-BC4D-953111CDAC3D}" dt="2019-10-07T10:55:12.819" v="460" actId="478"/>
          <ac:spMkLst>
            <pc:docMk/>
            <pc:sldMk cId="2216033665" sldId="345"/>
            <ac:spMk id="8" creationId="{B9A80FEE-361A-4E7E-8C55-835D65917850}"/>
          </ac:spMkLst>
        </pc:spChg>
        <pc:spChg chg="add mod">
          <ac:chgData name="Václav Marvan, Ing." userId="f41bf966-b05d-497c-ae87-c703efcc703a" providerId="ADAL" clId="{92798DF4-F5A5-4264-BC4D-953111CDAC3D}" dt="2019-10-07T10:55:28.728" v="465" actId="20577"/>
          <ac:spMkLst>
            <pc:docMk/>
            <pc:sldMk cId="2216033665" sldId="345"/>
            <ac:spMk id="10" creationId="{4A717594-F901-4A6B-BA52-E7EBED7E5729}"/>
          </ac:spMkLst>
        </pc:spChg>
        <pc:spChg chg="mod">
          <ac:chgData name="Václav Marvan, Ing." userId="f41bf966-b05d-497c-ae87-c703efcc703a" providerId="ADAL" clId="{92798DF4-F5A5-4264-BC4D-953111CDAC3D}" dt="2019-10-07T10:55:16.157" v="461" actId="1076"/>
          <ac:spMkLst>
            <pc:docMk/>
            <pc:sldMk cId="2216033665" sldId="345"/>
            <ac:spMk id="12" creationId="{35F7D853-D2BA-48C4-BEC2-F4EAF34EB817}"/>
          </ac:spMkLst>
        </pc:spChg>
        <pc:picChg chg="del">
          <ac:chgData name="Václav Marvan, Ing." userId="f41bf966-b05d-497c-ae87-c703efcc703a" providerId="ADAL" clId="{92798DF4-F5A5-4264-BC4D-953111CDAC3D}" dt="2019-10-07T10:54:55.883" v="457" actId="478"/>
          <ac:picMkLst>
            <pc:docMk/>
            <pc:sldMk cId="2216033665" sldId="345"/>
            <ac:picMk id="11" creationId="{82672693-A377-41F7-8A14-7731BF3560EE}"/>
          </ac:picMkLst>
        </pc:picChg>
        <pc:picChg chg="add mod ord">
          <ac:chgData name="Václav Marvan, Ing." userId="f41bf966-b05d-497c-ae87-c703efcc703a" providerId="ADAL" clId="{92798DF4-F5A5-4264-BC4D-953111CDAC3D}" dt="2019-10-07T10:56:22.716" v="468" actId="171"/>
          <ac:picMkLst>
            <pc:docMk/>
            <pc:sldMk cId="2216033665" sldId="345"/>
            <ac:picMk id="13" creationId="{C942BF74-69AF-4C54-927C-94537ED5A24F}"/>
          </ac:picMkLst>
        </pc:picChg>
        <pc:picChg chg="mod ord">
          <ac:chgData name="Václav Marvan, Ing." userId="f41bf966-b05d-497c-ae87-c703efcc703a" providerId="ADAL" clId="{92798DF4-F5A5-4264-BC4D-953111CDAC3D}" dt="2019-10-07T10:55:03.726" v="459" actId="171"/>
          <ac:picMkLst>
            <pc:docMk/>
            <pc:sldMk cId="2216033665" sldId="345"/>
            <ac:picMk id="15" creationId="{6916075A-3664-4E3A-A309-DBF737967C5A}"/>
          </ac:picMkLst>
        </pc:picChg>
      </pc:sldChg>
      <pc:sldChg chg="addSp delSp modSp delAnim modNotesTx">
        <pc:chgData name="Václav Marvan, Ing." userId="f41bf966-b05d-497c-ae87-c703efcc703a" providerId="ADAL" clId="{92798DF4-F5A5-4264-BC4D-953111CDAC3D}" dt="2019-10-07T12:12:05.751" v="945" actId="20577"/>
        <pc:sldMkLst>
          <pc:docMk/>
          <pc:sldMk cId="3642592514" sldId="347"/>
        </pc:sldMkLst>
        <pc:spChg chg="mod">
          <ac:chgData name="Václav Marvan, Ing." userId="f41bf966-b05d-497c-ae87-c703efcc703a" providerId="ADAL" clId="{92798DF4-F5A5-4264-BC4D-953111CDAC3D}" dt="2019-10-07T12:06:38.967" v="724" actId="20577"/>
          <ac:spMkLst>
            <pc:docMk/>
            <pc:sldMk cId="3642592514" sldId="347"/>
            <ac:spMk id="15" creationId="{4C538F2A-CCAC-4D44-A9B4-5E9A68983036}"/>
          </ac:spMkLst>
        </pc:spChg>
        <pc:spChg chg="mod">
          <ac:chgData name="Václav Marvan, Ing." userId="f41bf966-b05d-497c-ae87-c703efcc703a" providerId="ADAL" clId="{92798DF4-F5A5-4264-BC4D-953111CDAC3D}" dt="2019-10-07T12:05:18.094" v="709" actId="20577"/>
          <ac:spMkLst>
            <pc:docMk/>
            <pc:sldMk cId="3642592514" sldId="347"/>
            <ac:spMk id="19" creationId="{F2B20C6C-99BC-47AD-B768-0111FC17B1C5}"/>
          </ac:spMkLst>
        </pc:spChg>
        <pc:spChg chg="mod ord">
          <ac:chgData name="Václav Marvan, Ing." userId="f41bf966-b05d-497c-ae87-c703efcc703a" providerId="ADAL" clId="{92798DF4-F5A5-4264-BC4D-953111CDAC3D}" dt="2019-10-07T12:12:05.751" v="945" actId="20577"/>
          <ac:spMkLst>
            <pc:docMk/>
            <pc:sldMk cId="3642592514" sldId="347"/>
            <ac:spMk id="20" creationId="{E61EF6FD-B9A4-4DA7-ABF1-EB3E9EF329FF}"/>
          </ac:spMkLst>
        </pc:spChg>
        <pc:picChg chg="add mod">
          <ac:chgData name="Václav Marvan, Ing." userId="f41bf966-b05d-497c-ae87-c703efcc703a" providerId="ADAL" clId="{92798DF4-F5A5-4264-BC4D-953111CDAC3D}" dt="2019-10-07T12:05:08.879" v="699" actId="1076"/>
          <ac:picMkLst>
            <pc:docMk/>
            <pc:sldMk cId="3642592514" sldId="347"/>
            <ac:picMk id="4" creationId="{EBE3A2A5-6CB8-4447-8F78-228F251E6A5B}"/>
          </ac:picMkLst>
        </pc:picChg>
        <pc:picChg chg="mod">
          <ac:chgData name="Václav Marvan, Ing." userId="f41bf966-b05d-497c-ae87-c703efcc703a" providerId="ADAL" clId="{92798DF4-F5A5-4264-BC4D-953111CDAC3D}" dt="2019-10-07T11:51:02.212" v="654" actId="14826"/>
          <ac:picMkLst>
            <pc:docMk/>
            <pc:sldMk cId="3642592514" sldId="347"/>
            <ac:picMk id="17" creationId="{34082564-D715-4EE2-B77F-F540649F3924}"/>
          </ac:picMkLst>
        </pc:picChg>
        <pc:picChg chg="del">
          <ac:chgData name="Václav Marvan, Ing." userId="f41bf966-b05d-497c-ae87-c703efcc703a" providerId="ADAL" clId="{92798DF4-F5A5-4264-BC4D-953111CDAC3D}" dt="2019-10-07T12:04:24.026" v="690" actId="478"/>
          <ac:picMkLst>
            <pc:docMk/>
            <pc:sldMk cId="3642592514" sldId="347"/>
            <ac:picMk id="18" creationId="{91F934EA-7B11-4121-8F74-A2C95070D922}"/>
          </ac:picMkLst>
        </pc:picChg>
      </pc:sldChg>
      <pc:sldChg chg="modSp">
        <pc:chgData name="Václav Marvan, Ing." userId="f41bf966-b05d-497c-ae87-c703efcc703a" providerId="ADAL" clId="{92798DF4-F5A5-4264-BC4D-953111CDAC3D}" dt="2019-10-07T12:40:20.473" v="1610" actId="20577"/>
        <pc:sldMkLst>
          <pc:docMk/>
          <pc:sldMk cId="965128643" sldId="357"/>
        </pc:sldMkLst>
        <pc:spChg chg="mod">
          <ac:chgData name="Václav Marvan, Ing." userId="f41bf966-b05d-497c-ae87-c703efcc703a" providerId="ADAL" clId="{92798DF4-F5A5-4264-BC4D-953111CDAC3D}" dt="2019-10-07T12:40:20.473" v="1610" actId="20577"/>
          <ac:spMkLst>
            <pc:docMk/>
            <pc:sldMk cId="965128643" sldId="357"/>
            <ac:spMk id="8" creationId="{A7CDC66C-BF79-4DA9-808C-AFBBC210DB0B}"/>
          </ac:spMkLst>
        </pc:spChg>
      </pc:sldChg>
      <pc:sldChg chg="addSp delSp modSp delAnim modNotesTx">
        <pc:chgData name="Václav Marvan, Ing." userId="f41bf966-b05d-497c-ae87-c703efcc703a" providerId="ADAL" clId="{92798DF4-F5A5-4264-BC4D-953111CDAC3D}" dt="2019-10-07T11:18:22.944" v="591" actId="166"/>
        <pc:sldMkLst>
          <pc:docMk/>
          <pc:sldMk cId="827702682" sldId="359"/>
        </pc:sldMkLst>
        <pc:spChg chg="mod">
          <ac:chgData name="Václav Marvan, Ing." userId="f41bf966-b05d-497c-ae87-c703efcc703a" providerId="ADAL" clId="{92798DF4-F5A5-4264-BC4D-953111CDAC3D}" dt="2019-10-07T11:09:05.329" v="561" actId="20577"/>
          <ac:spMkLst>
            <pc:docMk/>
            <pc:sldMk cId="827702682" sldId="359"/>
            <ac:spMk id="11" creationId="{25921BA2-FCC0-4469-85C3-E935EE54E65B}"/>
          </ac:spMkLst>
        </pc:spChg>
        <pc:spChg chg="mod ord">
          <ac:chgData name="Václav Marvan, Ing." userId="f41bf966-b05d-497c-ae87-c703efcc703a" providerId="ADAL" clId="{92798DF4-F5A5-4264-BC4D-953111CDAC3D}" dt="2019-10-07T11:18:22.944" v="591" actId="166"/>
          <ac:spMkLst>
            <pc:docMk/>
            <pc:sldMk cId="827702682" sldId="359"/>
            <ac:spMk id="17" creationId="{38C68978-1EEC-4F10-A086-05C0F16FD348}"/>
          </ac:spMkLst>
        </pc:spChg>
        <pc:spChg chg="mod">
          <ac:chgData name="Václav Marvan, Ing." userId="f41bf966-b05d-497c-ae87-c703efcc703a" providerId="ADAL" clId="{92798DF4-F5A5-4264-BC4D-953111CDAC3D}" dt="2019-10-07T10:59:21.231" v="551" actId="20577"/>
          <ac:spMkLst>
            <pc:docMk/>
            <pc:sldMk cId="827702682" sldId="359"/>
            <ac:spMk id="21" creationId="{624F002D-E312-49F0-AA56-862ED711DC16}"/>
          </ac:spMkLst>
        </pc:spChg>
        <pc:spChg chg="mod">
          <ac:chgData name="Václav Marvan, Ing." userId="f41bf966-b05d-497c-ae87-c703efcc703a" providerId="ADAL" clId="{92798DF4-F5A5-4264-BC4D-953111CDAC3D}" dt="2019-10-07T11:09:25.373" v="566" actId="20577"/>
          <ac:spMkLst>
            <pc:docMk/>
            <pc:sldMk cId="827702682" sldId="359"/>
            <ac:spMk id="22" creationId="{CC4F5AEA-62F1-4949-B059-F88A8CE9C253}"/>
          </ac:spMkLst>
        </pc:spChg>
        <pc:picChg chg="add del mod ord">
          <ac:chgData name="Václav Marvan, Ing." userId="f41bf966-b05d-497c-ae87-c703efcc703a" providerId="ADAL" clId="{92798DF4-F5A5-4264-BC4D-953111CDAC3D}" dt="2019-10-07T11:12:06.110" v="584" actId="478"/>
          <ac:picMkLst>
            <pc:docMk/>
            <pc:sldMk cId="827702682" sldId="359"/>
            <ac:picMk id="4" creationId="{2D733D37-EF4F-42FC-B133-0D38B2F2145F}"/>
          </ac:picMkLst>
        </pc:picChg>
        <pc:picChg chg="add mod">
          <ac:chgData name="Václav Marvan, Ing." userId="f41bf966-b05d-497c-ae87-c703efcc703a" providerId="ADAL" clId="{92798DF4-F5A5-4264-BC4D-953111CDAC3D}" dt="2019-10-07T11:18:13.959" v="589"/>
          <ac:picMkLst>
            <pc:docMk/>
            <pc:sldMk cId="827702682" sldId="359"/>
            <ac:picMk id="7" creationId="{4E730CA0-AE74-4311-B7DD-9ECE7481B2CD}"/>
          </ac:picMkLst>
        </pc:picChg>
        <pc:picChg chg="mod">
          <ac:chgData name="Václav Marvan, Ing." userId="f41bf966-b05d-497c-ae87-c703efcc703a" providerId="ADAL" clId="{92798DF4-F5A5-4264-BC4D-953111CDAC3D}" dt="2019-10-07T10:59:11.236" v="539" actId="1076"/>
          <ac:picMkLst>
            <pc:docMk/>
            <pc:sldMk cId="827702682" sldId="359"/>
            <ac:picMk id="8" creationId="{1CB867E9-4EE1-4505-9E85-4B88EABA29C4}"/>
          </ac:picMkLst>
        </pc:picChg>
        <pc:picChg chg="del">
          <ac:chgData name="Václav Marvan, Ing." userId="f41bf966-b05d-497c-ae87-c703efcc703a" providerId="ADAL" clId="{92798DF4-F5A5-4264-BC4D-953111CDAC3D}" dt="2019-10-07T10:59:08.609" v="538" actId="478"/>
          <ac:picMkLst>
            <pc:docMk/>
            <pc:sldMk cId="827702682" sldId="359"/>
            <ac:picMk id="14" creationId="{BB204712-6F6E-4152-8054-00B34B0E6DA4}"/>
          </ac:picMkLst>
        </pc:picChg>
      </pc:sldChg>
      <pc:sldChg chg="addSp delSp modSp delAnim modAnim modNotesTx">
        <pc:chgData name="Václav Marvan, Ing." userId="f41bf966-b05d-497c-ae87-c703efcc703a" providerId="ADAL" clId="{92798DF4-F5A5-4264-BC4D-953111CDAC3D}" dt="2019-10-07T10:49:21.374" v="268" actId="20577"/>
        <pc:sldMkLst>
          <pc:docMk/>
          <pc:sldMk cId="3531026048" sldId="360"/>
        </pc:sldMkLst>
        <pc:spChg chg="mod">
          <ac:chgData name="Václav Marvan, Ing." userId="f41bf966-b05d-497c-ae87-c703efcc703a" providerId="ADAL" clId="{92798DF4-F5A5-4264-BC4D-953111CDAC3D}" dt="2019-10-07T10:49:17.848" v="256" actId="5793"/>
          <ac:spMkLst>
            <pc:docMk/>
            <pc:sldMk cId="3531026048" sldId="360"/>
            <ac:spMk id="3" creationId="{00000000-0000-0000-0000-000000000000}"/>
          </ac:spMkLst>
        </pc:spChg>
        <pc:picChg chg="add mod">
          <ac:chgData name="Václav Marvan, Ing." userId="f41bf966-b05d-497c-ae87-c703efcc703a" providerId="ADAL" clId="{92798DF4-F5A5-4264-BC4D-953111CDAC3D}" dt="2019-10-07T10:48:35.777" v="189" actId="1076"/>
          <ac:picMkLst>
            <pc:docMk/>
            <pc:sldMk cId="3531026048" sldId="360"/>
            <ac:picMk id="6" creationId="{F2387F10-DE40-4711-AAB2-B583F90B5F49}"/>
          </ac:picMkLst>
        </pc:picChg>
        <pc:picChg chg="add mod">
          <ac:chgData name="Václav Marvan, Ing." userId="f41bf966-b05d-497c-ae87-c703efcc703a" providerId="ADAL" clId="{92798DF4-F5A5-4264-BC4D-953111CDAC3D}" dt="2019-10-07T10:48:48.702" v="191"/>
          <ac:picMkLst>
            <pc:docMk/>
            <pc:sldMk cId="3531026048" sldId="360"/>
            <ac:picMk id="8" creationId="{42274D86-A0CC-4261-8729-EEB7BF395AC4}"/>
          </ac:picMkLst>
        </pc:picChg>
        <pc:picChg chg="del">
          <ac:chgData name="Václav Marvan, Ing." userId="f41bf966-b05d-497c-ae87-c703efcc703a" providerId="ADAL" clId="{92798DF4-F5A5-4264-BC4D-953111CDAC3D}" dt="2019-10-07T10:46:01.744" v="147" actId="478"/>
          <ac:picMkLst>
            <pc:docMk/>
            <pc:sldMk cId="3531026048" sldId="360"/>
            <ac:picMk id="9" creationId="{345D15EB-08F4-4C27-92DE-87952A2D85C6}"/>
          </ac:picMkLst>
        </pc:picChg>
        <pc:picChg chg="del">
          <ac:chgData name="Václav Marvan, Ing." userId="f41bf966-b05d-497c-ae87-c703efcc703a" providerId="ADAL" clId="{92798DF4-F5A5-4264-BC4D-953111CDAC3D}" dt="2019-10-07T10:46:00.236" v="146" actId="478"/>
          <ac:picMkLst>
            <pc:docMk/>
            <pc:sldMk cId="3531026048" sldId="360"/>
            <ac:picMk id="11" creationId="{239AF68F-C168-4169-BB0C-595D23E75B08}"/>
          </ac:picMkLst>
        </pc:picChg>
      </pc:sldChg>
      <pc:sldChg chg="modTransition">
        <pc:chgData name="Václav Marvan, Ing." userId="f41bf966-b05d-497c-ae87-c703efcc703a" providerId="ADAL" clId="{92798DF4-F5A5-4264-BC4D-953111CDAC3D}" dt="2019-10-07T12:38:45.431" v="1458"/>
        <pc:sldMkLst>
          <pc:docMk/>
          <pc:sldMk cId="4064065642" sldId="365"/>
        </pc:sldMkLst>
      </pc:sldChg>
      <pc:sldChg chg="addSp delSp modSp delAnim modAnim">
        <pc:chgData name="Václav Marvan, Ing." userId="f41bf966-b05d-497c-ae87-c703efcc703a" providerId="ADAL" clId="{92798DF4-F5A5-4264-BC4D-953111CDAC3D}" dt="2019-10-07T12:38:26.930" v="1455"/>
        <pc:sldMkLst>
          <pc:docMk/>
          <pc:sldMk cId="1680351241" sldId="366"/>
        </pc:sldMkLst>
        <pc:spChg chg="del">
          <ac:chgData name="Václav Marvan, Ing." userId="f41bf966-b05d-497c-ae87-c703efcc703a" providerId="ADAL" clId="{92798DF4-F5A5-4264-BC4D-953111CDAC3D}" dt="2019-10-07T12:24:40.696" v="981" actId="478"/>
          <ac:spMkLst>
            <pc:docMk/>
            <pc:sldMk cId="1680351241" sldId="366"/>
            <ac:spMk id="36" creationId="{83E66A21-E4BD-4AF2-AD94-4A440E5245B9}"/>
          </ac:spMkLst>
        </pc:spChg>
        <pc:spChg chg="del">
          <ac:chgData name="Václav Marvan, Ing." userId="f41bf966-b05d-497c-ae87-c703efcc703a" providerId="ADAL" clId="{92798DF4-F5A5-4264-BC4D-953111CDAC3D}" dt="2019-10-07T12:25:02.237" v="993" actId="478"/>
          <ac:spMkLst>
            <pc:docMk/>
            <pc:sldMk cId="1680351241" sldId="366"/>
            <ac:spMk id="41" creationId="{2713206B-FC81-4D66-B928-2E5EF2EC64F7}"/>
          </ac:spMkLst>
        </pc:spChg>
        <pc:spChg chg="add mod">
          <ac:chgData name="Václav Marvan, Ing." userId="f41bf966-b05d-497c-ae87-c703efcc703a" providerId="ADAL" clId="{92798DF4-F5A5-4264-BC4D-953111CDAC3D}" dt="2019-10-07T12:21:08.342" v="974" actId="1076"/>
          <ac:spMkLst>
            <pc:docMk/>
            <pc:sldMk cId="1680351241" sldId="366"/>
            <ac:spMk id="43" creationId="{CF1BCE77-1A9E-446C-9DE8-31BA92DB0989}"/>
          </ac:spMkLst>
        </pc:spChg>
        <pc:spChg chg="mod">
          <ac:chgData name="Václav Marvan, Ing." userId="f41bf966-b05d-497c-ae87-c703efcc703a" providerId="ADAL" clId="{92798DF4-F5A5-4264-BC4D-953111CDAC3D}" dt="2019-10-07T12:25:15.272" v="997" actId="14100"/>
          <ac:spMkLst>
            <pc:docMk/>
            <pc:sldMk cId="1680351241" sldId="366"/>
            <ac:spMk id="45" creationId="{04D609EF-F66C-4931-8C35-EA761C490A3B}"/>
          </ac:spMkLst>
        </pc:spChg>
        <pc:spChg chg="add mod">
          <ac:chgData name="Václav Marvan, Ing." userId="f41bf966-b05d-497c-ae87-c703efcc703a" providerId="ADAL" clId="{92798DF4-F5A5-4264-BC4D-953111CDAC3D}" dt="2019-10-07T12:25:35.343" v="1002" actId="1076"/>
          <ac:spMkLst>
            <pc:docMk/>
            <pc:sldMk cId="1680351241" sldId="366"/>
            <ac:spMk id="47" creationId="{171D195B-E569-467D-A4F8-FA754B34564B}"/>
          </ac:spMkLst>
        </pc:spChg>
        <pc:spChg chg="del">
          <ac:chgData name="Václav Marvan, Ing." userId="f41bf966-b05d-497c-ae87-c703efcc703a" providerId="ADAL" clId="{92798DF4-F5A5-4264-BC4D-953111CDAC3D}" dt="2019-10-07T12:24:44.087" v="985" actId="478"/>
          <ac:spMkLst>
            <pc:docMk/>
            <pc:sldMk cId="1680351241" sldId="366"/>
            <ac:spMk id="48" creationId="{E2EE12FF-A7A8-4194-B3AF-DD65B6D169C4}"/>
          </ac:spMkLst>
        </pc:spChg>
        <pc:spChg chg="del">
          <ac:chgData name="Václav Marvan, Ing." userId="f41bf966-b05d-497c-ae87-c703efcc703a" providerId="ADAL" clId="{92798DF4-F5A5-4264-BC4D-953111CDAC3D}" dt="2019-10-07T12:24:47.373" v="987" actId="478"/>
          <ac:spMkLst>
            <pc:docMk/>
            <pc:sldMk cId="1680351241" sldId="366"/>
            <ac:spMk id="51" creationId="{1140C12B-20A5-4F7B-9F07-AD7D0C5B4023}"/>
          </ac:spMkLst>
        </pc:spChg>
        <pc:spChg chg="del">
          <ac:chgData name="Václav Marvan, Ing." userId="f41bf966-b05d-497c-ae87-c703efcc703a" providerId="ADAL" clId="{92798DF4-F5A5-4264-BC4D-953111CDAC3D}" dt="2019-10-07T12:24:36.548" v="978" actId="478"/>
          <ac:spMkLst>
            <pc:docMk/>
            <pc:sldMk cId="1680351241" sldId="366"/>
            <ac:spMk id="54" creationId="{EA4DF41C-4D29-4755-8F44-2D5D0080CF7B}"/>
          </ac:spMkLst>
        </pc:spChg>
        <pc:spChg chg="mod">
          <ac:chgData name="Václav Marvan, Ing." userId="f41bf966-b05d-497c-ae87-c703efcc703a" providerId="ADAL" clId="{92798DF4-F5A5-4264-BC4D-953111CDAC3D}" dt="2019-10-07T12:25:08.543" v="995" actId="1076"/>
          <ac:spMkLst>
            <pc:docMk/>
            <pc:sldMk cId="1680351241" sldId="366"/>
            <ac:spMk id="57" creationId="{C3994A28-135D-4DE4-B7A0-D3AB260B8EAC}"/>
          </ac:spMkLst>
        </pc:spChg>
        <pc:spChg chg="mod">
          <ac:chgData name="Václav Marvan, Ing." userId="f41bf966-b05d-497c-ae87-c703efcc703a" providerId="ADAL" clId="{92798DF4-F5A5-4264-BC4D-953111CDAC3D}" dt="2019-10-07T12:25:48.079" v="1006" actId="1076"/>
          <ac:spMkLst>
            <pc:docMk/>
            <pc:sldMk cId="1680351241" sldId="366"/>
            <ac:spMk id="58" creationId="{6171634C-607B-4F67-B519-3ABF430654E3}"/>
          </ac:spMkLst>
        </pc:spChg>
        <pc:spChg chg="mod">
          <ac:chgData name="Václav Marvan, Ing." userId="f41bf966-b05d-497c-ae87-c703efcc703a" providerId="ADAL" clId="{92798DF4-F5A5-4264-BC4D-953111CDAC3D}" dt="2019-10-07T12:25:29.287" v="1000" actId="1076"/>
          <ac:spMkLst>
            <pc:docMk/>
            <pc:sldMk cId="1680351241" sldId="366"/>
            <ac:spMk id="59" creationId="{D970D286-CD14-4396-8A90-1999B760C695}"/>
          </ac:spMkLst>
        </pc:spChg>
        <pc:spChg chg="mod">
          <ac:chgData name="Václav Marvan, Ing." userId="f41bf966-b05d-497c-ae87-c703efcc703a" providerId="ADAL" clId="{92798DF4-F5A5-4264-BC4D-953111CDAC3D}" dt="2019-10-07T12:26:17.014" v="1013" actId="1076"/>
          <ac:spMkLst>
            <pc:docMk/>
            <pc:sldMk cId="1680351241" sldId="366"/>
            <ac:spMk id="61" creationId="{740858C0-EF6A-462C-A8D3-642303014CE9}"/>
          </ac:spMkLst>
        </pc:spChg>
        <pc:spChg chg="mod">
          <ac:chgData name="Václav Marvan, Ing." userId="f41bf966-b05d-497c-ae87-c703efcc703a" providerId="ADAL" clId="{92798DF4-F5A5-4264-BC4D-953111CDAC3D}" dt="2019-10-07T12:25:01.446" v="992" actId="1076"/>
          <ac:spMkLst>
            <pc:docMk/>
            <pc:sldMk cId="1680351241" sldId="366"/>
            <ac:spMk id="62" creationId="{9C963824-7E8E-47E3-9067-DFB0AB134D1E}"/>
          </ac:spMkLst>
        </pc:spChg>
        <pc:spChg chg="mod">
          <ac:chgData name="Václav Marvan, Ing." userId="f41bf966-b05d-497c-ae87-c703efcc703a" providerId="ADAL" clId="{92798DF4-F5A5-4264-BC4D-953111CDAC3D}" dt="2019-10-07T12:26:00.839" v="1010" actId="1076"/>
          <ac:spMkLst>
            <pc:docMk/>
            <pc:sldMk cId="1680351241" sldId="366"/>
            <ac:spMk id="64" creationId="{4944C69D-BB1D-405B-9796-8E6FF6006DBD}"/>
          </ac:spMkLst>
        </pc:spChg>
        <pc:cxnChg chg="mod">
          <ac:chgData name="Václav Marvan, Ing." userId="f41bf966-b05d-497c-ae87-c703efcc703a" providerId="ADAL" clId="{92798DF4-F5A5-4264-BC4D-953111CDAC3D}" dt="2019-10-07T12:25:52.695" v="1008" actId="14100"/>
          <ac:cxnSpMkLst>
            <pc:docMk/>
            <pc:sldMk cId="1680351241" sldId="366"/>
            <ac:cxnSpMk id="37" creationId="{355F1307-380B-40E9-BE6A-42554D3EA130}"/>
          </ac:cxnSpMkLst>
        </pc:cxnChg>
        <pc:cxnChg chg="del mod">
          <ac:chgData name="Václav Marvan, Ing." userId="f41bf966-b05d-497c-ae87-c703efcc703a" providerId="ADAL" clId="{92798DF4-F5A5-4264-BC4D-953111CDAC3D}" dt="2019-10-07T12:24:42.289" v="984" actId="478"/>
          <ac:cxnSpMkLst>
            <pc:docMk/>
            <pc:sldMk cId="1680351241" sldId="366"/>
            <ac:cxnSpMk id="39" creationId="{19AF4595-4C1F-4061-9FF3-F4855E84C87D}"/>
          </ac:cxnSpMkLst>
        </pc:cxnChg>
        <pc:cxnChg chg="del mod">
          <ac:chgData name="Václav Marvan, Ing." userId="f41bf966-b05d-497c-ae87-c703efcc703a" providerId="ADAL" clId="{92798DF4-F5A5-4264-BC4D-953111CDAC3D}" dt="2019-10-07T12:24:41.707" v="982" actId="478"/>
          <ac:cxnSpMkLst>
            <pc:docMk/>
            <pc:sldMk cId="1680351241" sldId="366"/>
            <ac:cxnSpMk id="40" creationId="{87B757B4-804E-4B4C-BABD-3A9464C4EB28}"/>
          </ac:cxnSpMkLst>
        </pc:cxnChg>
        <pc:cxnChg chg="mod">
          <ac:chgData name="Václav Marvan, Ing." userId="f41bf966-b05d-497c-ae87-c703efcc703a" providerId="ADAL" clId="{92798DF4-F5A5-4264-BC4D-953111CDAC3D}" dt="2019-10-07T12:25:15.272" v="997" actId="14100"/>
          <ac:cxnSpMkLst>
            <pc:docMk/>
            <pc:sldMk cId="1680351241" sldId="366"/>
            <ac:cxnSpMk id="42" creationId="{F81E132B-525D-4024-A260-92DADE6CD077}"/>
          </ac:cxnSpMkLst>
        </pc:cxnChg>
        <pc:cxnChg chg="del mod">
          <ac:chgData name="Václav Marvan, Ing." userId="f41bf966-b05d-497c-ae87-c703efcc703a" providerId="ADAL" clId="{92798DF4-F5A5-4264-BC4D-953111CDAC3D}" dt="2019-10-07T12:25:03.049" v="994" actId="478"/>
          <ac:cxnSpMkLst>
            <pc:docMk/>
            <pc:sldMk cId="1680351241" sldId="366"/>
            <ac:cxnSpMk id="44" creationId="{3C7E0763-12C8-4233-AD41-05A6251B238D}"/>
          </ac:cxnSpMkLst>
        </pc:cxnChg>
        <pc:cxnChg chg="add mod">
          <ac:chgData name="Václav Marvan, Ing." userId="f41bf966-b05d-497c-ae87-c703efcc703a" providerId="ADAL" clId="{92798DF4-F5A5-4264-BC4D-953111CDAC3D}" dt="2019-10-07T12:21:18.631" v="977" actId="14100"/>
          <ac:cxnSpMkLst>
            <pc:docMk/>
            <pc:sldMk cId="1680351241" sldId="366"/>
            <ac:cxnSpMk id="46" creationId="{F01387E0-EA70-4F3F-B5AF-D7D475BC80E0}"/>
          </ac:cxnSpMkLst>
        </pc:cxnChg>
        <pc:cxnChg chg="mod">
          <ac:chgData name="Václav Marvan, Ing." userId="f41bf966-b05d-497c-ae87-c703efcc703a" providerId="ADAL" clId="{92798DF4-F5A5-4264-BC4D-953111CDAC3D}" dt="2019-10-07T12:26:28.791" v="1015" actId="14100"/>
          <ac:cxnSpMkLst>
            <pc:docMk/>
            <pc:sldMk cId="1680351241" sldId="366"/>
            <ac:cxnSpMk id="52" creationId="{DAD70976-C3F0-4A53-9146-945B922A5C1F}"/>
          </ac:cxnSpMkLst>
        </pc:cxnChg>
        <pc:cxnChg chg="mod">
          <ac:chgData name="Václav Marvan, Ing." userId="f41bf966-b05d-497c-ae87-c703efcc703a" providerId="ADAL" clId="{92798DF4-F5A5-4264-BC4D-953111CDAC3D}" dt="2019-10-07T12:25:18.695" v="998" actId="14100"/>
          <ac:cxnSpMkLst>
            <pc:docMk/>
            <pc:sldMk cId="1680351241" sldId="366"/>
            <ac:cxnSpMk id="63" creationId="{37C5B36B-7BE3-4FF2-880E-E914F7F183ED}"/>
          </ac:cxnSpMkLst>
        </pc:cxnChg>
        <pc:cxnChg chg="mod">
          <ac:chgData name="Václav Marvan, Ing." userId="f41bf966-b05d-497c-ae87-c703efcc703a" providerId="ADAL" clId="{92798DF4-F5A5-4264-BC4D-953111CDAC3D}" dt="2019-10-07T12:26:24.311" v="1014" actId="14100"/>
          <ac:cxnSpMkLst>
            <pc:docMk/>
            <pc:sldMk cId="1680351241" sldId="366"/>
            <ac:cxnSpMk id="65" creationId="{6D45F397-0DB2-4BE7-A305-ADB0DC0DDC27}"/>
          </ac:cxnSpMkLst>
        </pc:cxnChg>
        <pc:cxnChg chg="del mod">
          <ac:chgData name="Václav Marvan, Ing." userId="f41bf966-b05d-497c-ae87-c703efcc703a" providerId="ADAL" clId="{92798DF4-F5A5-4264-BC4D-953111CDAC3D}" dt="2019-10-07T12:24:44.834" v="986" actId="478"/>
          <ac:cxnSpMkLst>
            <pc:docMk/>
            <pc:sldMk cId="1680351241" sldId="366"/>
            <ac:cxnSpMk id="68" creationId="{29F3DEA6-487F-4944-B80B-2BDB4A397DBF}"/>
          </ac:cxnSpMkLst>
        </pc:cxnChg>
        <pc:cxnChg chg="del mod">
          <ac:chgData name="Václav Marvan, Ing." userId="f41bf966-b05d-497c-ae87-c703efcc703a" providerId="ADAL" clId="{92798DF4-F5A5-4264-BC4D-953111CDAC3D}" dt="2019-10-07T12:24:50.119" v="989" actId="478"/>
          <ac:cxnSpMkLst>
            <pc:docMk/>
            <pc:sldMk cId="1680351241" sldId="366"/>
            <ac:cxnSpMk id="69" creationId="{FF1FCF8C-C090-4BC7-8EE3-76DE7FCADFEB}"/>
          </ac:cxnSpMkLst>
        </pc:cxnChg>
        <pc:cxnChg chg="del mod">
          <ac:chgData name="Václav Marvan, Ing." userId="f41bf966-b05d-497c-ae87-c703efcc703a" providerId="ADAL" clId="{92798DF4-F5A5-4264-BC4D-953111CDAC3D}" dt="2019-10-07T12:24:48.658" v="988" actId="478"/>
          <ac:cxnSpMkLst>
            <pc:docMk/>
            <pc:sldMk cId="1680351241" sldId="366"/>
            <ac:cxnSpMk id="70" creationId="{E98A1AB2-4A3A-4009-BEBC-366B2E138C0D}"/>
          </ac:cxnSpMkLst>
        </pc:cxnChg>
        <pc:cxnChg chg="del">
          <ac:chgData name="Václav Marvan, Ing." userId="f41bf966-b05d-497c-ae87-c703efcc703a" providerId="ADAL" clId="{92798DF4-F5A5-4264-BC4D-953111CDAC3D}" dt="2019-10-07T12:24:38.767" v="979" actId="478"/>
          <ac:cxnSpMkLst>
            <pc:docMk/>
            <pc:sldMk cId="1680351241" sldId="366"/>
            <ac:cxnSpMk id="71" creationId="{052B41B7-2890-4788-A44C-36DFB84404A3}"/>
          </ac:cxnSpMkLst>
        </pc:cxnChg>
        <pc:cxnChg chg="del mod">
          <ac:chgData name="Václav Marvan, Ing." userId="f41bf966-b05d-497c-ae87-c703efcc703a" providerId="ADAL" clId="{92798DF4-F5A5-4264-BC4D-953111CDAC3D}" dt="2019-10-07T12:24:39.554" v="980" actId="478"/>
          <ac:cxnSpMkLst>
            <pc:docMk/>
            <pc:sldMk cId="1680351241" sldId="366"/>
            <ac:cxnSpMk id="72" creationId="{5B178539-12A8-4414-BC2A-2BF0FB44E180}"/>
          </ac:cxnSpMkLst>
        </pc:cxnChg>
        <pc:cxnChg chg="add mod">
          <ac:chgData name="Václav Marvan, Ing." userId="f41bf966-b05d-497c-ae87-c703efcc703a" providerId="ADAL" clId="{92798DF4-F5A5-4264-BC4D-953111CDAC3D}" dt="2019-10-07T12:25:41.543" v="1005" actId="14100"/>
          <ac:cxnSpMkLst>
            <pc:docMk/>
            <pc:sldMk cId="1680351241" sldId="366"/>
            <ac:cxnSpMk id="73" creationId="{F55EB0F6-AA44-4D10-A405-3C551B8D1416}"/>
          </ac:cxnSpMkLst>
        </pc:cxnChg>
      </pc:sldChg>
      <pc:sldChg chg="modTransition">
        <pc:chgData name="Václav Marvan, Ing." userId="f41bf966-b05d-497c-ae87-c703efcc703a" providerId="ADAL" clId="{92798DF4-F5A5-4264-BC4D-953111CDAC3D}" dt="2019-10-07T10:42:19.382" v="8"/>
        <pc:sldMkLst>
          <pc:docMk/>
          <pc:sldMk cId="846332848" sldId="367"/>
        </pc:sldMkLst>
      </pc:sldChg>
      <pc:sldChg chg="del">
        <pc:chgData name="Václav Marvan, Ing." userId="f41bf966-b05d-497c-ae87-c703efcc703a" providerId="ADAL" clId="{92798DF4-F5A5-4264-BC4D-953111CDAC3D}" dt="2019-10-07T12:20:30.355" v="969" actId="47"/>
        <pc:sldMkLst>
          <pc:docMk/>
          <pc:sldMk cId="1936127405" sldId="369"/>
        </pc:sldMkLst>
      </pc:sldChg>
      <pc:sldChg chg="del">
        <pc:chgData name="Václav Marvan, Ing." userId="f41bf966-b05d-497c-ae87-c703efcc703a" providerId="ADAL" clId="{92798DF4-F5A5-4264-BC4D-953111CDAC3D}" dt="2019-10-07T12:20:28.651" v="967" actId="47"/>
        <pc:sldMkLst>
          <pc:docMk/>
          <pc:sldMk cId="4250986716" sldId="370"/>
        </pc:sldMkLst>
      </pc:sldChg>
      <pc:sldChg chg="del">
        <pc:chgData name="Václav Marvan, Ing." userId="f41bf966-b05d-497c-ae87-c703efcc703a" providerId="ADAL" clId="{92798DF4-F5A5-4264-BC4D-953111CDAC3D}" dt="2019-10-07T12:20:29.580" v="968" actId="47"/>
        <pc:sldMkLst>
          <pc:docMk/>
          <pc:sldMk cId="610701229" sldId="371"/>
        </pc:sldMkLst>
      </pc:sldChg>
      <pc:sldChg chg="del">
        <pc:chgData name="Václav Marvan, Ing." userId="f41bf966-b05d-497c-ae87-c703efcc703a" providerId="ADAL" clId="{92798DF4-F5A5-4264-BC4D-953111CDAC3D}" dt="2019-10-07T10:49:27.033" v="270" actId="47"/>
        <pc:sldMkLst>
          <pc:docMk/>
          <pc:sldMk cId="780487044" sldId="372"/>
        </pc:sldMkLst>
      </pc:sldChg>
      <pc:sldChg chg="add del modTransition">
        <pc:chgData name="Václav Marvan, Ing." userId="f41bf966-b05d-497c-ae87-c703efcc703a" providerId="ADAL" clId="{92798DF4-F5A5-4264-BC4D-953111CDAC3D}" dt="2019-10-07T10:42:16.942" v="7"/>
        <pc:sldMkLst>
          <pc:docMk/>
          <pc:sldMk cId="1239907856" sldId="373"/>
        </pc:sldMkLst>
      </pc:sldChg>
      <pc:sldChg chg="modSp modAnim">
        <pc:chgData name="Václav Marvan, Ing." userId="f41bf966-b05d-497c-ae87-c703efcc703a" providerId="ADAL" clId="{92798DF4-F5A5-4264-BC4D-953111CDAC3D}" dt="2019-10-07T10:44:05.277" v="49" actId="478"/>
        <pc:sldMkLst>
          <pc:docMk/>
          <pc:sldMk cId="3084641174" sldId="374"/>
        </pc:sldMkLst>
        <pc:graphicFrameChg chg="mod">
          <ac:chgData name="Václav Marvan, Ing." userId="f41bf966-b05d-497c-ae87-c703efcc703a" providerId="ADAL" clId="{92798DF4-F5A5-4264-BC4D-953111CDAC3D}" dt="2019-10-07T10:44:05.277" v="49" actId="478"/>
          <ac:graphicFrameMkLst>
            <pc:docMk/>
            <pc:sldMk cId="3084641174" sldId="374"/>
            <ac:graphicFrameMk id="4" creationId="{8001BE16-EC03-461F-8D9E-4DD6A2E016FF}"/>
          </ac:graphicFrameMkLst>
        </pc:graphicFrameChg>
      </pc:sldChg>
      <pc:sldChg chg="modNotesTx">
        <pc:chgData name="Václav Marvan, Ing." userId="f41bf966-b05d-497c-ae87-c703efcc703a" providerId="ADAL" clId="{92798DF4-F5A5-4264-BC4D-953111CDAC3D}" dt="2019-10-07T10:44:45.402" v="75" actId="20577"/>
        <pc:sldMkLst>
          <pc:docMk/>
          <pc:sldMk cId="2806311584" sldId="375"/>
        </pc:sldMkLst>
      </pc:sldChg>
      <pc:sldChg chg="del">
        <pc:chgData name="Václav Marvan, Ing." userId="f41bf966-b05d-497c-ae87-c703efcc703a" providerId="ADAL" clId="{92798DF4-F5A5-4264-BC4D-953111CDAC3D}" dt="2019-10-07T10:45:46.365" v="115" actId="47"/>
        <pc:sldMkLst>
          <pc:docMk/>
          <pc:sldMk cId="523135243" sldId="376"/>
        </pc:sldMkLst>
      </pc:sldChg>
      <pc:sldChg chg="del">
        <pc:chgData name="Václav Marvan, Ing." userId="f41bf966-b05d-497c-ae87-c703efcc703a" providerId="ADAL" clId="{92798DF4-F5A5-4264-BC4D-953111CDAC3D}" dt="2019-10-07T12:27:10.020" v="1020" actId="47"/>
        <pc:sldMkLst>
          <pc:docMk/>
          <pc:sldMk cId="3533848295" sldId="380"/>
        </pc:sldMkLst>
      </pc:sldChg>
      <pc:sldChg chg="addSp delSp modSp del delAnim">
        <pc:chgData name="Václav Marvan, Ing." userId="f41bf966-b05d-497c-ae87-c703efcc703a" providerId="ADAL" clId="{92798DF4-F5A5-4264-BC4D-953111CDAC3D}" dt="2019-10-07T12:38:35.644" v="1456" actId="47"/>
        <pc:sldMkLst>
          <pc:docMk/>
          <pc:sldMk cId="2258387802" sldId="381"/>
        </pc:sldMkLst>
        <pc:spChg chg="add mod">
          <ac:chgData name="Václav Marvan, Ing." userId="f41bf966-b05d-497c-ae87-c703efcc703a" providerId="ADAL" clId="{92798DF4-F5A5-4264-BC4D-953111CDAC3D}" dt="2019-10-07T12:26:45.412" v="1018" actId="478"/>
          <ac:spMkLst>
            <pc:docMk/>
            <pc:sldMk cId="2258387802" sldId="381"/>
            <ac:spMk id="8" creationId="{9CCCDECB-12E8-44CC-9808-DB802F5B3984}"/>
          </ac:spMkLst>
        </pc:spChg>
        <pc:picChg chg="del">
          <ac:chgData name="Václav Marvan, Ing." userId="f41bf966-b05d-497c-ae87-c703efcc703a" providerId="ADAL" clId="{92798DF4-F5A5-4264-BC4D-953111CDAC3D}" dt="2019-10-07T12:26:43.462" v="1017" actId="478"/>
          <ac:picMkLst>
            <pc:docMk/>
            <pc:sldMk cId="2258387802" sldId="381"/>
            <ac:picMk id="3" creationId="{C06C0F1C-E4C4-4072-AF7C-8BE89138D431}"/>
          </ac:picMkLst>
        </pc:picChg>
        <pc:picChg chg="del">
          <ac:chgData name="Václav Marvan, Ing." userId="f41bf966-b05d-497c-ae87-c703efcc703a" providerId="ADAL" clId="{92798DF4-F5A5-4264-BC4D-953111CDAC3D}" dt="2019-10-07T12:26:45.412" v="1018" actId="478"/>
          <ac:picMkLst>
            <pc:docMk/>
            <pc:sldMk cId="2258387802" sldId="381"/>
            <ac:picMk id="6" creationId="{9C5303F3-B11D-43F8-BB04-2CC363281A65}"/>
          </ac:picMkLst>
        </pc:picChg>
        <pc:picChg chg="del">
          <ac:chgData name="Václav Marvan, Ing." userId="f41bf966-b05d-497c-ae87-c703efcc703a" providerId="ADAL" clId="{92798DF4-F5A5-4264-BC4D-953111CDAC3D}" dt="2019-10-07T12:26:42.688" v="1016" actId="478"/>
          <ac:picMkLst>
            <pc:docMk/>
            <pc:sldMk cId="2258387802" sldId="381"/>
            <ac:picMk id="7" creationId="{6FABF45E-C52D-4C89-97C4-0AB2533C3B3F}"/>
          </ac:picMkLst>
        </pc:picChg>
      </pc:sldChg>
      <pc:sldChg chg="modSp">
        <pc:chgData name="Václav Marvan, Ing." userId="f41bf966-b05d-497c-ae87-c703efcc703a" providerId="ADAL" clId="{92798DF4-F5A5-4264-BC4D-953111CDAC3D}" dt="2019-10-07T12:39:05.507" v="1472" actId="20577"/>
        <pc:sldMkLst>
          <pc:docMk/>
          <pc:sldMk cId="1461489246" sldId="382"/>
        </pc:sldMkLst>
        <pc:graphicFrameChg chg="mod">
          <ac:chgData name="Václav Marvan, Ing." userId="f41bf966-b05d-497c-ae87-c703efcc703a" providerId="ADAL" clId="{92798DF4-F5A5-4264-BC4D-953111CDAC3D}" dt="2019-10-07T12:39:05.507" v="1472" actId="20577"/>
          <ac:graphicFrameMkLst>
            <pc:docMk/>
            <pc:sldMk cId="1461489246" sldId="382"/>
            <ac:graphicFrameMk id="5" creationId="{249ACE59-17C7-490D-8378-5977719C5F9D}"/>
          </ac:graphicFrameMkLst>
        </pc:graphicFrameChg>
      </pc:sldChg>
      <pc:sldChg chg="delSp del">
        <pc:chgData name="Václav Marvan, Ing." userId="f41bf966-b05d-497c-ae87-c703efcc703a" providerId="ADAL" clId="{92798DF4-F5A5-4264-BC4D-953111CDAC3D}" dt="2019-10-07T12:40:31.431" v="1612" actId="47"/>
        <pc:sldMkLst>
          <pc:docMk/>
          <pc:sldMk cId="320732042" sldId="384"/>
        </pc:sldMkLst>
        <pc:picChg chg="del">
          <ac:chgData name="Václav Marvan, Ing." userId="f41bf966-b05d-497c-ae87-c703efcc703a" providerId="ADAL" clId="{92798DF4-F5A5-4264-BC4D-953111CDAC3D}" dt="2019-10-07T12:40:30.367" v="1611" actId="478"/>
          <ac:picMkLst>
            <pc:docMk/>
            <pc:sldMk cId="320732042" sldId="384"/>
            <ac:picMk id="8" creationId="{F2ADA73D-8651-4CBE-990A-E7E214B7B200}"/>
          </ac:picMkLst>
        </pc:picChg>
      </pc:sldChg>
      <pc:sldChg chg="delSp modSp add del ord delAnim">
        <pc:chgData name="Václav Marvan, Ing." userId="f41bf966-b05d-497c-ae87-c703efcc703a" providerId="ADAL" clId="{92798DF4-F5A5-4264-BC4D-953111CDAC3D}" dt="2019-10-07T11:51:46.534" v="673" actId="47"/>
        <pc:sldMkLst>
          <pc:docMk/>
          <pc:sldMk cId="1386736727" sldId="385"/>
        </pc:sldMkLst>
        <pc:spChg chg="mod">
          <ac:chgData name="Václav Marvan, Ing." userId="f41bf966-b05d-497c-ae87-c703efcc703a" providerId="ADAL" clId="{92798DF4-F5A5-4264-BC4D-953111CDAC3D}" dt="2019-10-07T11:51:31.871" v="665" actId="20577"/>
          <ac:spMkLst>
            <pc:docMk/>
            <pc:sldMk cId="1386736727" sldId="385"/>
            <ac:spMk id="2" creationId="{00000000-0000-0000-0000-000000000000}"/>
          </ac:spMkLst>
        </pc:spChg>
        <pc:spChg chg="del mod">
          <ac:chgData name="Václav Marvan, Ing." userId="f41bf966-b05d-497c-ae87-c703efcc703a" providerId="ADAL" clId="{92798DF4-F5A5-4264-BC4D-953111CDAC3D}" dt="2019-10-07T11:51:35.754" v="668" actId="478"/>
          <ac:spMkLst>
            <pc:docMk/>
            <pc:sldMk cId="1386736727" sldId="385"/>
            <ac:spMk id="21" creationId="{624F002D-E312-49F0-AA56-862ED711DC16}"/>
          </ac:spMkLst>
        </pc:spChg>
        <pc:spChg chg="del mod">
          <ac:chgData name="Václav Marvan, Ing." userId="f41bf966-b05d-497c-ae87-c703efcc703a" providerId="ADAL" clId="{92798DF4-F5A5-4264-BC4D-953111CDAC3D}" dt="2019-10-07T11:51:37.870" v="672" actId="478"/>
          <ac:spMkLst>
            <pc:docMk/>
            <pc:sldMk cId="1386736727" sldId="385"/>
            <ac:spMk id="22" creationId="{CC4F5AEA-62F1-4949-B059-F88A8CE9C253}"/>
          </ac:spMkLst>
        </pc:spChg>
        <pc:picChg chg="del">
          <ac:chgData name="Václav Marvan, Ing." userId="f41bf966-b05d-497c-ae87-c703efcc703a" providerId="ADAL" clId="{92798DF4-F5A5-4264-BC4D-953111CDAC3D}" dt="2019-10-07T11:51:34.440" v="666" actId="478"/>
          <ac:picMkLst>
            <pc:docMk/>
            <pc:sldMk cId="1386736727" sldId="385"/>
            <ac:picMk id="8" creationId="{1CB867E9-4EE1-4505-9E85-4B88EABA29C4}"/>
          </ac:picMkLst>
        </pc:picChg>
        <pc:picChg chg="del mod">
          <ac:chgData name="Václav Marvan, Ing." userId="f41bf966-b05d-497c-ae87-c703efcc703a" providerId="ADAL" clId="{92798DF4-F5A5-4264-BC4D-953111CDAC3D}" dt="2019-10-07T11:51:36.567" v="670" actId="478"/>
          <ac:picMkLst>
            <pc:docMk/>
            <pc:sldMk cId="1386736727" sldId="385"/>
            <ac:picMk id="18" creationId="{2A60418A-69BF-4D8B-9BD5-C8FD19D55793}"/>
          </ac:picMkLst>
        </pc:picChg>
      </pc:sldChg>
      <pc:sldChg chg="addSp delSp modSp add delAnim modAnim modNotesTx">
        <pc:chgData name="Václav Marvan, Ing." userId="f41bf966-b05d-497c-ae87-c703efcc703a" providerId="ADAL" clId="{92798DF4-F5A5-4264-BC4D-953111CDAC3D}" dt="2019-10-07T12:13:01.422" v="965" actId="20577"/>
        <pc:sldMkLst>
          <pc:docMk/>
          <pc:sldMk cId="3700641045" sldId="385"/>
        </pc:sldMkLst>
        <pc:spChg chg="mod">
          <ac:chgData name="Václav Marvan, Ing." userId="f41bf966-b05d-497c-ae87-c703efcc703a" providerId="ADAL" clId="{92798DF4-F5A5-4264-BC4D-953111CDAC3D}" dt="2019-10-07T11:51:53.535" v="682" actId="20577"/>
          <ac:spMkLst>
            <pc:docMk/>
            <pc:sldMk cId="3700641045" sldId="385"/>
            <ac:spMk id="2" creationId="{00000000-0000-0000-0000-000000000000}"/>
          </ac:spMkLst>
        </pc:spChg>
        <pc:spChg chg="add del mod">
          <ac:chgData name="Václav Marvan, Ing." userId="f41bf966-b05d-497c-ae87-c703efcc703a" providerId="ADAL" clId="{92798DF4-F5A5-4264-BC4D-953111CDAC3D}" dt="2019-10-07T12:12:19.140" v="948" actId="478"/>
          <ac:spMkLst>
            <pc:docMk/>
            <pc:sldMk cId="3700641045" sldId="385"/>
            <ac:spMk id="9" creationId="{4E03C5CA-ACB8-448E-8072-72533F1E3A8C}"/>
          </ac:spMkLst>
        </pc:spChg>
        <pc:spChg chg="add mod">
          <ac:chgData name="Václav Marvan, Ing." userId="f41bf966-b05d-497c-ae87-c703efcc703a" providerId="ADAL" clId="{92798DF4-F5A5-4264-BC4D-953111CDAC3D}" dt="2019-10-07T12:10:31.848" v="839" actId="1035"/>
          <ac:spMkLst>
            <pc:docMk/>
            <pc:sldMk cId="3700641045" sldId="385"/>
            <ac:spMk id="12" creationId="{B9EE41CC-83C4-400B-AFFB-B59055E9E8D6}"/>
          </ac:spMkLst>
        </pc:spChg>
        <pc:spChg chg="add mod">
          <ac:chgData name="Václav Marvan, Ing." userId="f41bf966-b05d-497c-ae87-c703efcc703a" providerId="ADAL" clId="{92798DF4-F5A5-4264-BC4D-953111CDAC3D}" dt="2019-10-07T12:10:45.250" v="843" actId="20577"/>
          <ac:spMkLst>
            <pc:docMk/>
            <pc:sldMk cId="3700641045" sldId="385"/>
            <ac:spMk id="13" creationId="{76EB5270-2778-4A26-8302-7456BCF0D2F3}"/>
          </ac:spMkLst>
        </pc:spChg>
        <pc:spChg chg="del mod">
          <ac:chgData name="Václav Marvan, Ing." userId="f41bf966-b05d-497c-ae87-c703efcc703a" providerId="ADAL" clId="{92798DF4-F5A5-4264-BC4D-953111CDAC3D}" dt="2019-10-07T12:12:15.832" v="946" actId="478"/>
          <ac:spMkLst>
            <pc:docMk/>
            <pc:sldMk cId="3700641045" sldId="385"/>
            <ac:spMk id="15" creationId="{4C538F2A-CCAC-4D44-A9B4-5E9A68983036}"/>
          </ac:spMkLst>
        </pc:spChg>
        <pc:spChg chg="del">
          <ac:chgData name="Václav Marvan, Ing." userId="f41bf966-b05d-497c-ae87-c703efcc703a" providerId="ADAL" clId="{92798DF4-F5A5-4264-BC4D-953111CDAC3D}" dt="2019-10-07T12:09:53.320" v="827" actId="478"/>
          <ac:spMkLst>
            <pc:docMk/>
            <pc:sldMk cId="3700641045" sldId="385"/>
            <ac:spMk id="19" creationId="{F2B20C6C-99BC-47AD-B768-0111FC17B1C5}"/>
          </ac:spMkLst>
        </pc:spChg>
        <pc:spChg chg="del">
          <ac:chgData name="Václav Marvan, Ing." userId="f41bf966-b05d-497c-ae87-c703efcc703a" providerId="ADAL" clId="{92798DF4-F5A5-4264-BC4D-953111CDAC3D}" dt="2019-10-07T12:09:22.033" v="823" actId="478"/>
          <ac:spMkLst>
            <pc:docMk/>
            <pc:sldMk cId="3700641045" sldId="385"/>
            <ac:spMk id="20" creationId="{E61EF6FD-B9A4-4DA7-ABF1-EB3E9EF329FF}"/>
          </ac:spMkLst>
        </pc:spChg>
        <pc:spChg chg="del">
          <ac:chgData name="Václav Marvan, Ing." userId="f41bf966-b05d-497c-ae87-c703efcc703a" providerId="ADAL" clId="{92798DF4-F5A5-4264-BC4D-953111CDAC3D}" dt="2019-10-07T11:51:54.946" v="683" actId="478"/>
          <ac:spMkLst>
            <pc:docMk/>
            <pc:sldMk cId="3700641045" sldId="385"/>
            <ac:spMk id="21" creationId="{4ACCE153-4DB5-409B-A55D-9868BB930F4A}"/>
          </ac:spMkLst>
        </pc:spChg>
        <pc:spChg chg="add mod">
          <ac:chgData name="Václav Marvan, Ing." userId="f41bf966-b05d-497c-ae87-c703efcc703a" providerId="ADAL" clId="{92798DF4-F5A5-4264-BC4D-953111CDAC3D}" dt="2019-10-07T12:13:01.422" v="965" actId="20577"/>
          <ac:spMkLst>
            <pc:docMk/>
            <pc:sldMk cId="3700641045" sldId="385"/>
            <ac:spMk id="22" creationId="{709FF8B9-F513-4E04-99E4-B6F689A59236}"/>
          </ac:spMkLst>
        </pc:spChg>
        <pc:picChg chg="add mod ord">
          <ac:chgData name="Václav Marvan, Ing." userId="f41bf966-b05d-497c-ae87-c703efcc703a" providerId="ADAL" clId="{92798DF4-F5A5-4264-BC4D-953111CDAC3D}" dt="2019-10-07T12:10:31.848" v="839" actId="1035"/>
          <ac:picMkLst>
            <pc:docMk/>
            <pc:sldMk cId="3700641045" sldId="385"/>
            <ac:picMk id="4" creationId="{090CD877-9138-4B1F-A905-1A28972163D6}"/>
          </ac:picMkLst>
        </pc:picChg>
        <pc:picChg chg="add mod ord">
          <ac:chgData name="Václav Marvan, Ing." userId="f41bf966-b05d-497c-ae87-c703efcc703a" providerId="ADAL" clId="{92798DF4-F5A5-4264-BC4D-953111CDAC3D}" dt="2019-10-07T12:10:31.848" v="839" actId="1035"/>
          <ac:picMkLst>
            <pc:docMk/>
            <pc:sldMk cId="3700641045" sldId="385"/>
            <ac:picMk id="7" creationId="{8C657CBB-1155-43DC-8116-C1816C60AA1C}"/>
          </ac:picMkLst>
        </pc:picChg>
        <pc:picChg chg="del mod">
          <ac:chgData name="Václav Marvan, Ing." userId="f41bf966-b05d-497c-ae87-c703efcc703a" providerId="ADAL" clId="{92798DF4-F5A5-4264-BC4D-953111CDAC3D}" dt="2019-10-07T11:53:08.666" v="688" actId="478"/>
          <ac:picMkLst>
            <pc:docMk/>
            <pc:sldMk cId="3700641045" sldId="385"/>
            <ac:picMk id="17" creationId="{34082564-D715-4EE2-B77F-F540649F3924}"/>
          </ac:picMkLst>
        </pc:picChg>
        <pc:picChg chg="del mod">
          <ac:chgData name="Václav Marvan, Ing." userId="f41bf966-b05d-497c-ae87-c703efcc703a" providerId="ADAL" clId="{92798DF4-F5A5-4264-BC4D-953111CDAC3D}" dt="2019-10-07T11:53:09.199" v="689" actId="478"/>
          <ac:picMkLst>
            <pc:docMk/>
            <pc:sldMk cId="3700641045" sldId="385"/>
            <ac:picMk id="18" creationId="{91F934EA-7B11-4121-8F74-A2C95070D922}"/>
          </ac:picMkLst>
        </pc:picChg>
      </pc:sldChg>
      <pc:sldChg chg="add del">
        <pc:chgData name="Václav Marvan, Ing." userId="f41bf966-b05d-497c-ae87-c703efcc703a" providerId="ADAL" clId="{92798DF4-F5A5-4264-BC4D-953111CDAC3D}" dt="2019-10-07T12:38:36.494" v="1457" actId="47"/>
        <pc:sldMkLst>
          <pc:docMk/>
          <pc:sldMk cId="1981433821" sldId="386"/>
        </pc:sldMkLst>
      </pc:sldChg>
      <pc:sldChg chg="addSp delSp modSp add modAnim">
        <pc:chgData name="Václav Marvan, Ing." userId="f41bf966-b05d-497c-ae87-c703efcc703a" providerId="ADAL" clId="{92798DF4-F5A5-4264-BC4D-953111CDAC3D}" dt="2019-10-07T12:30:30.441" v="1371"/>
        <pc:sldMkLst>
          <pc:docMk/>
          <pc:sldMk cId="1702144572" sldId="387"/>
        </pc:sldMkLst>
        <pc:spChg chg="del">
          <ac:chgData name="Václav Marvan, Ing." userId="f41bf966-b05d-497c-ae87-c703efcc703a" providerId="ADAL" clId="{92798DF4-F5A5-4264-BC4D-953111CDAC3D}" dt="2019-10-07T12:29:49.127" v="1354" actId="478"/>
          <ac:spMkLst>
            <pc:docMk/>
            <pc:sldMk cId="1702144572" sldId="387"/>
            <ac:spMk id="2" creationId="{00000000-0000-0000-0000-000000000000}"/>
          </ac:spMkLst>
        </pc:spChg>
        <pc:spChg chg="del mod">
          <ac:chgData name="Václav Marvan, Ing." userId="f41bf966-b05d-497c-ae87-c703efcc703a" providerId="ADAL" clId="{92798DF4-F5A5-4264-BC4D-953111CDAC3D}" dt="2019-10-07T12:29:54.143" v="1357" actId="478"/>
          <ac:spMkLst>
            <pc:docMk/>
            <pc:sldMk cId="1702144572" sldId="387"/>
            <ac:spMk id="3" creationId="{00000000-0000-0000-0000-000000000000}"/>
          </ac:spMkLst>
        </pc:spChg>
        <pc:spChg chg="add del mod">
          <ac:chgData name="Václav Marvan, Ing." userId="f41bf966-b05d-497c-ae87-c703efcc703a" providerId="ADAL" clId="{92798DF4-F5A5-4264-BC4D-953111CDAC3D}" dt="2019-10-07T12:29:50.832" v="1355" actId="478"/>
          <ac:spMkLst>
            <pc:docMk/>
            <pc:sldMk cId="1702144572" sldId="387"/>
            <ac:spMk id="6" creationId="{8B823D92-532D-499F-BC18-9B5D48EEC8C4}"/>
          </ac:spMkLst>
        </pc:spChg>
        <pc:spChg chg="add del mod">
          <ac:chgData name="Václav Marvan, Ing." userId="f41bf966-b05d-497c-ae87-c703efcc703a" providerId="ADAL" clId="{92798DF4-F5A5-4264-BC4D-953111CDAC3D}" dt="2019-10-07T12:29:55.727" v="1358" actId="478"/>
          <ac:spMkLst>
            <pc:docMk/>
            <pc:sldMk cId="1702144572" sldId="387"/>
            <ac:spMk id="8" creationId="{CA246FA5-01B4-4555-A3B6-6B17CAA52D2D}"/>
          </ac:spMkLst>
        </pc:spChg>
        <pc:picChg chg="add mod">
          <ac:chgData name="Václav Marvan, Ing." userId="f41bf966-b05d-497c-ae87-c703efcc703a" providerId="ADAL" clId="{92798DF4-F5A5-4264-BC4D-953111CDAC3D}" dt="2019-10-07T12:30:05.742" v="1361" actId="962"/>
          <ac:picMkLst>
            <pc:docMk/>
            <pc:sldMk cId="1702144572" sldId="387"/>
            <ac:picMk id="10" creationId="{80D7C9CC-81D9-4E1F-AD8D-A6854F46FB43}"/>
          </ac:picMkLst>
        </pc:picChg>
        <pc:picChg chg="add mod">
          <ac:chgData name="Václav Marvan, Ing." userId="f41bf966-b05d-497c-ae87-c703efcc703a" providerId="ADAL" clId="{92798DF4-F5A5-4264-BC4D-953111CDAC3D}" dt="2019-10-07T12:30:17.782" v="1364" actId="962"/>
          <ac:picMkLst>
            <pc:docMk/>
            <pc:sldMk cId="1702144572" sldId="387"/>
            <ac:picMk id="12" creationId="{0FD8872C-F830-42EC-A7AE-BA63B9999261}"/>
          </ac:picMkLst>
        </pc:picChg>
      </pc:sldChg>
      <pc:sldChg chg="addSp delSp modSp add delAnim modAnim">
        <pc:chgData name="Václav Marvan, Ing." userId="f41bf966-b05d-497c-ae87-c703efcc703a" providerId="ADAL" clId="{92798DF4-F5A5-4264-BC4D-953111CDAC3D}" dt="2019-10-07T12:34:34.977" v="1443" actId="732"/>
        <pc:sldMkLst>
          <pc:docMk/>
          <pc:sldMk cId="2496035983" sldId="388"/>
        </pc:sldMkLst>
        <pc:picChg chg="add del mod">
          <ac:chgData name="Václav Marvan, Ing." userId="f41bf966-b05d-497c-ae87-c703efcc703a" providerId="ADAL" clId="{92798DF4-F5A5-4264-BC4D-953111CDAC3D}" dt="2019-10-07T12:34:16.666" v="1440" actId="478"/>
          <ac:picMkLst>
            <pc:docMk/>
            <pc:sldMk cId="2496035983" sldId="388"/>
            <ac:picMk id="2" creationId="{C3E36780-3DCB-4E2A-83CF-2C382E77B19D}"/>
          </ac:picMkLst>
        </pc:picChg>
        <pc:picChg chg="add mod modCrop">
          <ac:chgData name="Václav Marvan, Ing." userId="f41bf966-b05d-497c-ae87-c703efcc703a" providerId="ADAL" clId="{92798DF4-F5A5-4264-BC4D-953111CDAC3D}" dt="2019-10-07T12:34:34.977" v="1443" actId="732"/>
          <ac:picMkLst>
            <pc:docMk/>
            <pc:sldMk cId="2496035983" sldId="388"/>
            <ac:picMk id="3" creationId="{D441C08A-E45B-41AB-8765-DD9CFC2AC7E6}"/>
          </ac:picMkLst>
        </pc:picChg>
        <pc:picChg chg="del">
          <ac:chgData name="Václav Marvan, Ing." userId="f41bf966-b05d-497c-ae87-c703efcc703a" providerId="ADAL" clId="{92798DF4-F5A5-4264-BC4D-953111CDAC3D}" dt="2019-10-07T12:33:43.276" v="1437" actId="478"/>
          <ac:picMkLst>
            <pc:docMk/>
            <pc:sldMk cId="2496035983" sldId="388"/>
            <ac:picMk id="10" creationId="{80D7C9CC-81D9-4E1F-AD8D-A6854F46FB43}"/>
          </ac:picMkLst>
        </pc:picChg>
        <pc:picChg chg="del">
          <ac:chgData name="Václav Marvan, Ing." userId="f41bf966-b05d-497c-ae87-c703efcc703a" providerId="ADAL" clId="{92798DF4-F5A5-4264-BC4D-953111CDAC3D}" dt="2019-10-07T12:33:42.802" v="1436" actId="478"/>
          <ac:picMkLst>
            <pc:docMk/>
            <pc:sldMk cId="2496035983" sldId="388"/>
            <ac:picMk id="12" creationId="{0FD8872C-F830-42EC-A7AE-BA63B9999261}"/>
          </ac:picMkLst>
        </pc:picChg>
      </pc:sldChg>
      <pc:sldChg chg="addSp modSp add modAnim">
        <pc:chgData name="Václav Marvan, Ing." userId="f41bf966-b05d-497c-ae87-c703efcc703a" providerId="ADAL" clId="{92798DF4-F5A5-4264-BC4D-953111CDAC3D}" dt="2019-10-07T12:34:59.575" v="1446" actId="732"/>
        <pc:sldMkLst>
          <pc:docMk/>
          <pc:sldMk cId="3247344491" sldId="389"/>
        </pc:sldMkLst>
        <pc:picChg chg="add mod modCrop">
          <ac:chgData name="Václav Marvan, Ing." userId="f41bf966-b05d-497c-ae87-c703efcc703a" providerId="ADAL" clId="{92798DF4-F5A5-4264-BC4D-953111CDAC3D}" dt="2019-10-07T12:34:59.575" v="1446" actId="732"/>
          <ac:picMkLst>
            <pc:docMk/>
            <pc:sldMk cId="3247344491" sldId="389"/>
            <ac:picMk id="2" creationId="{8B0BA0E5-60CC-4237-A3C7-7E6A6459EEB8}"/>
          </ac:picMkLst>
        </pc:picChg>
      </pc:sldChg>
    </pc:docChg>
  </pc:docChgLst>
  <pc:docChgLst>
    <pc:chgData name="Václav Marvan, Ing." userId="f41bf966-b05d-497c-ae87-c703efcc703a" providerId="ADAL" clId="{D9405173-CD78-4241-A3C7-D27033F7B101}"/>
    <pc:docChg chg="custSel modSld">
      <pc:chgData name="Václav Marvan, Ing." userId="f41bf966-b05d-497c-ae87-c703efcc703a" providerId="ADAL" clId="{D9405173-CD78-4241-A3C7-D27033F7B101}" dt="2019-03-01T08:00:36.265" v="135" actId="1076"/>
      <pc:docMkLst>
        <pc:docMk/>
      </pc:docMkLst>
      <pc:sldChg chg="modSp">
        <pc:chgData name="Václav Marvan, Ing." userId="f41bf966-b05d-497c-ae87-c703efcc703a" providerId="ADAL" clId="{D9405173-CD78-4241-A3C7-D27033F7B101}" dt="2019-03-01T06:49:09.683" v="108" actId="20577"/>
        <pc:sldMkLst>
          <pc:docMk/>
          <pc:sldMk cId="2730248142" sldId="337"/>
        </pc:sldMkLst>
        <pc:spChg chg="mod">
          <ac:chgData name="Václav Marvan, Ing." userId="f41bf966-b05d-497c-ae87-c703efcc703a" providerId="ADAL" clId="{D9405173-CD78-4241-A3C7-D27033F7B101}" dt="2019-03-01T06:49:09.683" v="108" actId="20577"/>
          <ac:spMkLst>
            <pc:docMk/>
            <pc:sldMk cId="2730248142" sldId="337"/>
            <ac:spMk id="3" creationId="{00000000-0000-0000-0000-000000000000}"/>
          </ac:spMkLst>
        </pc:spChg>
      </pc:sldChg>
      <pc:sldChg chg="modNotesTx">
        <pc:chgData name="Václav Marvan, Ing." userId="f41bf966-b05d-497c-ae87-c703efcc703a" providerId="ADAL" clId="{D9405173-CD78-4241-A3C7-D27033F7B101}" dt="2019-03-01T06:47:47.355" v="106" actId="20577"/>
        <pc:sldMkLst>
          <pc:docMk/>
          <pc:sldMk cId="1404026901" sldId="344"/>
        </pc:sldMkLst>
      </pc:sldChg>
      <pc:sldChg chg="modNotesTx">
        <pc:chgData name="Václav Marvan, Ing." userId="f41bf966-b05d-497c-ae87-c703efcc703a" providerId="ADAL" clId="{D9405173-CD78-4241-A3C7-D27033F7B101}" dt="2019-03-01T06:44:18.767" v="76" actId="20577"/>
        <pc:sldMkLst>
          <pc:docMk/>
          <pc:sldMk cId="3531026048" sldId="360"/>
        </pc:sldMkLst>
      </pc:sldChg>
      <pc:sldChg chg="addSp modSp modAnim">
        <pc:chgData name="Václav Marvan, Ing." userId="f41bf966-b05d-497c-ae87-c703efcc703a" providerId="ADAL" clId="{D9405173-CD78-4241-A3C7-D27033F7B101}" dt="2019-03-01T07:58:03.219" v="134"/>
        <pc:sldMkLst>
          <pc:docMk/>
          <pc:sldMk cId="846332848" sldId="367"/>
        </pc:sldMkLst>
        <pc:picChg chg="add mod modCrop">
          <ac:chgData name="Václav Marvan, Ing." userId="f41bf966-b05d-497c-ae87-c703efcc703a" providerId="ADAL" clId="{D9405173-CD78-4241-A3C7-D27033F7B101}" dt="2019-03-01T07:56:24.238" v="117" actId="732"/>
          <ac:picMkLst>
            <pc:docMk/>
            <pc:sldMk cId="846332848" sldId="367"/>
            <ac:picMk id="4" creationId="{FC8B8604-F546-43E1-8DA2-994516668D7A}"/>
          </ac:picMkLst>
        </pc:picChg>
      </pc:sldChg>
      <pc:sldChg chg="modNotesTx">
        <pc:chgData name="Václav Marvan, Ing." userId="f41bf966-b05d-497c-ae87-c703efcc703a" providerId="ADAL" clId="{D9405173-CD78-4241-A3C7-D27033F7B101}" dt="2019-03-01T06:42:25.616" v="5" actId="20577"/>
        <pc:sldMkLst>
          <pc:docMk/>
          <pc:sldMk cId="2806311584" sldId="375"/>
        </pc:sldMkLst>
      </pc:sldChg>
      <pc:sldChg chg="modSp">
        <pc:chgData name="Václav Marvan, Ing." userId="f41bf966-b05d-497c-ae87-c703efcc703a" providerId="ADAL" clId="{D9405173-CD78-4241-A3C7-D27033F7B101}" dt="2019-03-01T08:00:36.265" v="135" actId="1076"/>
        <pc:sldMkLst>
          <pc:docMk/>
          <pc:sldMk cId="2258387802" sldId="381"/>
        </pc:sldMkLst>
        <pc:picChg chg="mod">
          <ac:chgData name="Václav Marvan, Ing." userId="f41bf966-b05d-497c-ae87-c703efcc703a" providerId="ADAL" clId="{D9405173-CD78-4241-A3C7-D27033F7B101}" dt="2019-03-01T08:00:36.265" v="135" actId="1076"/>
          <ac:picMkLst>
            <pc:docMk/>
            <pc:sldMk cId="2258387802" sldId="381"/>
            <ac:picMk id="3" creationId="{C06C0F1C-E4C4-4072-AF7C-8BE89138D431}"/>
          </ac:picMkLst>
        </pc:picChg>
      </pc:sldChg>
    </pc:docChg>
  </pc:docChgLst>
  <pc:docChgLst>
    <pc:chgData name="Václav Marvan, Ing." userId="f41bf966-b05d-497c-ae87-c703efcc703a" providerId="ADAL" clId="{18DAE0DA-0DA5-4EA5-9052-6F2DB43BBF54}"/>
    <pc:docChg chg="modSld">
      <pc:chgData name="Václav Marvan, Ing." userId="f41bf966-b05d-497c-ae87-c703efcc703a" providerId="ADAL" clId="{18DAE0DA-0DA5-4EA5-9052-6F2DB43BBF54}" dt="2019-02-25T15:11:08.382" v="5" actId="6549"/>
      <pc:docMkLst>
        <pc:docMk/>
      </pc:docMkLst>
      <pc:sldChg chg="modNotesTx">
        <pc:chgData name="Václav Marvan, Ing." userId="f41bf966-b05d-497c-ae87-c703efcc703a" providerId="ADAL" clId="{18DAE0DA-0DA5-4EA5-9052-6F2DB43BBF54}" dt="2019-02-25T15:11:08.382" v="5" actId="6549"/>
        <pc:sldMkLst>
          <pc:docMk/>
          <pc:sldMk cId="320732042" sldId="384"/>
        </pc:sldMkLst>
      </pc:sldChg>
    </pc:docChg>
  </pc:docChgLst>
  <pc:docChgLst>
    <pc:chgData name="Václav Marvan, Ing." userId="f41bf966-b05d-497c-ae87-c703efcc703a" providerId="ADAL" clId="{3CF38B6C-248D-4A33-8D39-B31F0727EDF9}"/>
    <pc:docChg chg="undo custSel addSld delSld modSld">
      <pc:chgData name="Václav Marvan, Ing." userId="f41bf966-b05d-497c-ae87-c703efcc703a" providerId="ADAL" clId="{3CF38B6C-248D-4A33-8D39-B31F0727EDF9}" dt="2019-10-22T06:54:20.055" v="865" actId="14100"/>
      <pc:docMkLst>
        <pc:docMk/>
      </pc:docMkLst>
      <pc:sldChg chg="modSp">
        <pc:chgData name="Václav Marvan, Ing." userId="f41bf966-b05d-497c-ae87-c703efcc703a" providerId="ADAL" clId="{3CF38B6C-248D-4A33-8D39-B31F0727EDF9}" dt="2019-10-22T06:32:45.482" v="738" actId="27636"/>
        <pc:sldMkLst>
          <pc:docMk/>
          <pc:sldMk cId="983508455" sldId="322"/>
        </pc:sldMkLst>
        <pc:spChg chg="mod">
          <ac:chgData name="Václav Marvan, Ing." userId="f41bf966-b05d-497c-ae87-c703efcc703a" providerId="ADAL" clId="{3CF38B6C-248D-4A33-8D39-B31F0727EDF9}" dt="2019-10-22T06:32:45.482" v="738" actId="27636"/>
          <ac:spMkLst>
            <pc:docMk/>
            <pc:sldMk cId="983508455" sldId="322"/>
            <ac:spMk id="3" creationId="{00000000-0000-0000-0000-000000000000}"/>
          </ac:spMkLst>
        </pc:spChg>
      </pc:sldChg>
      <pc:sldChg chg="modSp modNotesTx">
        <pc:chgData name="Václav Marvan, Ing." userId="f41bf966-b05d-497c-ae87-c703efcc703a" providerId="ADAL" clId="{3CF38B6C-248D-4A33-8D39-B31F0727EDF9}" dt="2019-10-22T06:33:23.397" v="767" actId="20577"/>
        <pc:sldMkLst>
          <pc:docMk/>
          <pc:sldMk cId="10907900" sldId="334"/>
        </pc:sldMkLst>
        <pc:spChg chg="mod">
          <ac:chgData name="Václav Marvan, Ing." userId="f41bf966-b05d-497c-ae87-c703efcc703a" providerId="ADAL" clId="{3CF38B6C-248D-4A33-8D39-B31F0727EDF9}" dt="2019-10-08T13:54:15.726" v="222" actId="20577"/>
          <ac:spMkLst>
            <pc:docMk/>
            <pc:sldMk cId="10907900" sldId="334"/>
            <ac:spMk id="3" creationId="{00000000-0000-0000-0000-000000000000}"/>
          </ac:spMkLst>
        </pc:spChg>
      </pc:sldChg>
      <pc:sldChg chg="addSp modSp modAnim modNotesTx">
        <pc:chgData name="Václav Marvan, Ing." userId="f41bf966-b05d-497c-ae87-c703efcc703a" providerId="ADAL" clId="{3CF38B6C-248D-4A33-8D39-B31F0727EDF9}" dt="2019-10-22T06:35:36.864" v="846" actId="20577"/>
        <pc:sldMkLst>
          <pc:docMk/>
          <pc:sldMk cId="2730248142" sldId="337"/>
        </pc:sldMkLst>
        <pc:spChg chg="mod">
          <ac:chgData name="Václav Marvan, Ing." userId="f41bf966-b05d-497c-ae87-c703efcc703a" providerId="ADAL" clId="{3CF38B6C-248D-4A33-8D39-B31F0727EDF9}" dt="2019-10-22T06:35:36.864" v="846" actId="20577"/>
          <ac:spMkLst>
            <pc:docMk/>
            <pc:sldMk cId="2730248142" sldId="337"/>
            <ac:spMk id="3" creationId="{00000000-0000-0000-0000-000000000000}"/>
          </ac:spMkLst>
        </pc:spChg>
        <pc:picChg chg="add mod">
          <ac:chgData name="Václav Marvan, Ing." userId="f41bf966-b05d-497c-ae87-c703efcc703a" providerId="ADAL" clId="{3CF38B6C-248D-4A33-8D39-B31F0727EDF9}" dt="2019-10-08T13:55:38.445" v="239" actId="14100"/>
          <ac:picMkLst>
            <pc:docMk/>
            <pc:sldMk cId="2730248142" sldId="337"/>
            <ac:picMk id="6" creationId="{50E297C9-9667-4ECC-883E-1148D50E728A}"/>
          </ac:picMkLst>
        </pc:picChg>
        <pc:picChg chg="add mod">
          <ac:chgData name="Václav Marvan, Ing." userId="f41bf966-b05d-497c-ae87-c703efcc703a" providerId="ADAL" clId="{3CF38B6C-248D-4A33-8D39-B31F0727EDF9}" dt="2019-10-08T13:55:55.694" v="243" actId="1076"/>
          <ac:picMkLst>
            <pc:docMk/>
            <pc:sldMk cId="2730248142" sldId="337"/>
            <ac:picMk id="8" creationId="{5C4B8349-B13A-4B7C-A141-F587C0E38837}"/>
          </ac:picMkLst>
        </pc:picChg>
        <pc:picChg chg="add mod">
          <ac:chgData name="Václav Marvan, Ing." userId="f41bf966-b05d-497c-ae87-c703efcc703a" providerId="ADAL" clId="{3CF38B6C-248D-4A33-8D39-B31F0727EDF9}" dt="2019-10-08T13:55:51.218" v="242" actId="1076"/>
          <ac:picMkLst>
            <pc:docMk/>
            <pc:sldMk cId="2730248142" sldId="337"/>
            <ac:picMk id="10" creationId="{30ED302C-275F-4F45-A382-081AF86BA34B}"/>
          </ac:picMkLst>
        </pc:picChg>
      </pc:sldChg>
      <pc:sldChg chg="modSp modNotesTx">
        <pc:chgData name="Václav Marvan, Ing." userId="f41bf966-b05d-497c-ae87-c703efcc703a" providerId="ADAL" clId="{3CF38B6C-248D-4A33-8D39-B31F0727EDF9}" dt="2019-10-22T06:32:18.903" v="734" actId="20577"/>
        <pc:sldMkLst>
          <pc:docMk/>
          <pc:sldMk cId="3531026048" sldId="360"/>
        </pc:sldMkLst>
        <pc:spChg chg="mod">
          <ac:chgData name="Václav Marvan, Ing." userId="f41bf966-b05d-497c-ae87-c703efcc703a" providerId="ADAL" clId="{3CF38B6C-248D-4A33-8D39-B31F0727EDF9}" dt="2019-10-22T06:30:56.305" v="433" actId="20577"/>
          <ac:spMkLst>
            <pc:docMk/>
            <pc:sldMk cId="3531026048" sldId="360"/>
            <ac:spMk id="3" creationId="{00000000-0000-0000-0000-000000000000}"/>
          </ac:spMkLst>
        </pc:spChg>
      </pc:sldChg>
      <pc:sldChg chg="addSp delSp modSp add delAnim modNotesTx">
        <pc:chgData name="Václav Marvan, Ing." userId="f41bf966-b05d-497c-ae87-c703efcc703a" providerId="ADAL" clId="{3CF38B6C-248D-4A33-8D39-B31F0727EDF9}" dt="2019-10-08T14:02:24.037" v="413" actId="20577"/>
        <pc:sldMkLst>
          <pc:docMk/>
          <pc:sldMk cId="1677607638" sldId="390"/>
        </pc:sldMkLst>
        <pc:spChg chg="mod">
          <ac:chgData name="Václav Marvan, Ing." userId="f41bf966-b05d-497c-ae87-c703efcc703a" providerId="ADAL" clId="{3CF38B6C-248D-4A33-8D39-B31F0727EDF9}" dt="2019-10-07T13:10:25.677" v="19" actId="20577"/>
          <ac:spMkLst>
            <pc:docMk/>
            <pc:sldMk cId="1677607638" sldId="390"/>
            <ac:spMk id="2" creationId="{00000000-0000-0000-0000-000000000000}"/>
          </ac:spMkLst>
        </pc:spChg>
        <pc:spChg chg="del">
          <ac:chgData name="Václav Marvan, Ing." userId="f41bf966-b05d-497c-ae87-c703efcc703a" providerId="ADAL" clId="{3CF38B6C-248D-4A33-8D39-B31F0727EDF9}" dt="2019-10-07T13:10:27.910" v="20" actId="478"/>
          <ac:spMkLst>
            <pc:docMk/>
            <pc:sldMk cId="1677607638" sldId="390"/>
            <ac:spMk id="3" creationId="{00000000-0000-0000-0000-000000000000}"/>
          </ac:spMkLst>
        </pc:spChg>
        <pc:spChg chg="add del mod">
          <ac:chgData name="Václav Marvan, Ing." userId="f41bf966-b05d-497c-ae87-c703efcc703a" providerId="ADAL" clId="{3CF38B6C-248D-4A33-8D39-B31F0727EDF9}" dt="2019-10-08T13:58:48.648" v="244" actId="931"/>
          <ac:spMkLst>
            <pc:docMk/>
            <pc:sldMk cId="1677607638" sldId="390"/>
            <ac:spMk id="6" creationId="{3C0FA340-7980-4D39-A3F0-2A0E015179DD}"/>
          </ac:spMkLst>
        </pc:spChg>
        <pc:picChg chg="add mod modCrop">
          <ac:chgData name="Václav Marvan, Ing." userId="f41bf966-b05d-497c-ae87-c703efcc703a" providerId="ADAL" clId="{3CF38B6C-248D-4A33-8D39-B31F0727EDF9}" dt="2019-10-08T13:59:46.090" v="254" actId="732"/>
          <ac:picMkLst>
            <pc:docMk/>
            <pc:sldMk cId="1677607638" sldId="390"/>
            <ac:picMk id="4" creationId="{68E654F4-73E2-452A-A3DA-8DEA11DA40AC}"/>
          </ac:picMkLst>
        </pc:picChg>
      </pc:sldChg>
      <pc:sldChg chg="modSp add modTransition modNotesTx">
        <pc:chgData name="Václav Marvan, Ing." userId="f41bf966-b05d-497c-ae87-c703efcc703a" providerId="ADAL" clId="{3CF38B6C-248D-4A33-8D39-B31F0727EDF9}" dt="2019-10-22T06:51:21.327" v="847"/>
        <pc:sldMkLst>
          <pc:docMk/>
          <pc:sldMk cId="1654161191" sldId="391"/>
        </pc:sldMkLst>
        <pc:spChg chg="mod">
          <ac:chgData name="Václav Marvan, Ing." userId="f41bf966-b05d-497c-ae87-c703efcc703a" providerId="ADAL" clId="{3CF38B6C-248D-4A33-8D39-B31F0727EDF9}" dt="2019-10-07T13:10:44.480" v="50" actId="20577"/>
          <ac:spMkLst>
            <pc:docMk/>
            <pc:sldMk cId="1654161191" sldId="391"/>
            <ac:spMk id="2" creationId="{00000000-0000-0000-0000-000000000000}"/>
          </ac:spMkLst>
        </pc:spChg>
        <pc:spChg chg="mod">
          <ac:chgData name="Václav Marvan, Ing." userId="f41bf966-b05d-497c-ae87-c703efcc703a" providerId="ADAL" clId="{3CF38B6C-248D-4A33-8D39-B31F0727EDF9}" dt="2019-10-07T13:10:59.737" v="92" actId="20577"/>
          <ac:spMkLst>
            <pc:docMk/>
            <pc:sldMk cId="1654161191" sldId="391"/>
            <ac:spMk id="6" creationId="{3C0FA340-7980-4D39-A3F0-2A0E015179DD}"/>
          </ac:spMkLst>
        </pc:spChg>
      </pc:sldChg>
      <pc:sldChg chg="addSp delSp modSp add del">
        <pc:chgData name="Václav Marvan, Ing." userId="f41bf966-b05d-497c-ae87-c703efcc703a" providerId="ADAL" clId="{3CF38B6C-248D-4A33-8D39-B31F0727EDF9}" dt="2019-10-22T06:53:59.591" v="860" actId="14100"/>
        <pc:sldMkLst>
          <pc:docMk/>
          <pc:sldMk cId="3277330442" sldId="392"/>
        </pc:sldMkLst>
        <pc:spChg chg="del">
          <ac:chgData name="Václav Marvan, Ing." userId="f41bf966-b05d-497c-ae87-c703efcc703a" providerId="ADAL" clId="{3CF38B6C-248D-4A33-8D39-B31F0727EDF9}" dt="2019-10-22T06:51:46.090" v="849"/>
          <ac:spMkLst>
            <pc:docMk/>
            <pc:sldMk cId="3277330442" sldId="392"/>
            <ac:spMk id="2" creationId="{4AEC8869-4DD3-43FA-81D8-701E06111B6B}"/>
          </ac:spMkLst>
        </pc:spChg>
        <pc:spChg chg="del">
          <ac:chgData name="Václav Marvan, Ing." userId="f41bf966-b05d-497c-ae87-c703efcc703a" providerId="ADAL" clId="{3CF38B6C-248D-4A33-8D39-B31F0727EDF9}" dt="2019-10-22T06:51:46.090" v="849"/>
          <ac:spMkLst>
            <pc:docMk/>
            <pc:sldMk cId="3277330442" sldId="392"/>
            <ac:spMk id="3" creationId="{CD326DFC-C787-41BE-A030-4CDEF82EB378}"/>
          </ac:spMkLst>
        </pc:spChg>
        <pc:picChg chg="add mod">
          <ac:chgData name="Václav Marvan, Ing." userId="f41bf966-b05d-497c-ae87-c703efcc703a" providerId="ADAL" clId="{3CF38B6C-248D-4A33-8D39-B31F0727EDF9}" dt="2019-10-22T06:53:59.591" v="860" actId="14100"/>
          <ac:picMkLst>
            <pc:docMk/>
            <pc:sldMk cId="3277330442" sldId="392"/>
            <ac:picMk id="5" creationId="{12083D7E-4233-456B-AE91-66CF523A801A}"/>
          </ac:picMkLst>
        </pc:picChg>
      </pc:sldChg>
      <pc:sldChg chg="addSp delSp modSp add">
        <pc:chgData name="Václav Marvan, Ing." userId="f41bf966-b05d-497c-ae87-c703efcc703a" providerId="ADAL" clId="{3CF38B6C-248D-4A33-8D39-B31F0727EDF9}" dt="2019-10-22T06:54:20.055" v="865" actId="14100"/>
        <pc:sldMkLst>
          <pc:docMk/>
          <pc:sldMk cId="2450610991" sldId="393"/>
        </pc:sldMkLst>
        <pc:picChg chg="add mod">
          <ac:chgData name="Václav Marvan, Ing." userId="f41bf966-b05d-497c-ae87-c703efcc703a" providerId="ADAL" clId="{3CF38B6C-248D-4A33-8D39-B31F0727EDF9}" dt="2019-10-22T06:54:20.055" v="865" actId="14100"/>
          <ac:picMkLst>
            <pc:docMk/>
            <pc:sldMk cId="2450610991" sldId="393"/>
            <ac:picMk id="3" creationId="{E2B1C1B6-D073-45C3-BE2C-FA4E42B1C804}"/>
          </ac:picMkLst>
        </pc:picChg>
        <pc:picChg chg="del">
          <ac:chgData name="Václav Marvan, Ing." userId="f41bf966-b05d-497c-ae87-c703efcc703a" providerId="ADAL" clId="{3CF38B6C-248D-4A33-8D39-B31F0727EDF9}" dt="2019-10-22T06:53:53.941" v="858" actId="478"/>
          <ac:picMkLst>
            <pc:docMk/>
            <pc:sldMk cId="2450610991" sldId="393"/>
            <ac:picMk id="5" creationId="{12083D7E-4233-456B-AE91-66CF523A801A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EC8C36-12A1-4CAA-B972-AE049FFF1A82}" type="doc">
      <dgm:prSet loTypeId="urn:microsoft.com/office/officeart/2005/8/layout/vList4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2CFC8705-7291-498D-AD15-285D14ED4961}">
      <dgm:prSet phldrT="[Text]"/>
      <dgm:spPr/>
      <dgm:t>
        <a:bodyPr/>
        <a:lstStyle/>
        <a:p>
          <a:pPr algn="l"/>
          <a:r>
            <a:rPr lang="cs-CZ" dirty="0"/>
            <a:t>Postoloprty</a:t>
          </a:r>
        </a:p>
      </dgm:t>
    </dgm:pt>
    <dgm:pt modelId="{F145BB40-DD59-4763-ABCF-5DB7303D77E0}" type="parTrans" cxnId="{C693E8CE-94E6-4B42-9AE6-1EA1AE8C4B74}">
      <dgm:prSet/>
      <dgm:spPr/>
      <dgm:t>
        <a:bodyPr/>
        <a:lstStyle/>
        <a:p>
          <a:pPr algn="l"/>
          <a:endParaRPr lang="cs-CZ"/>
        </a:p>
      </dgm:t>
    </dgm:pt>
    <dgm:pt modelId="{30929817-E77B-4B54-B120-34E0B05E892D}" type="sibTrans" cxnId="{C693E8CE-94E6-4B42-9AE6-1EA1AE8C4B74}">
      <dgm:prSet/>
      <dgm:spPr/>
      <dgm:t>
        <a:bodyPr/>
        <a:lstStyle/>
        <a:p>
          <a:pPr algn="l"/>
          <a:endParaRPr lang="cs-CZ"/>
        </a:p>
      </dgm:t>
    </dgm:pt>
    <dgm:pt modelId="{A1E30524-AB9B-472C-B2CF-5A9D9F507D61}">
      <dgm:prSet phldrT="[Text]"/>
      <dgm:spPr/>
      <dgm:t>
        <a:bodyPr/>
        <a:lstStyle/>
        <a:p>
          <a:pPr algn="l"/>
          <a:r>
            <a:rPr lang="cs-CZ"/>
            <a:t>Sdružení PGP/VIAPONT/AMBERG – </a:t>
          </a:r>
          <a:r>
            <a:rPr lang="cs-CZ" err="1"/>
            <a:t>Pragoprojekt</a:t>
          </a:r>
          <a:r>
            <a:rPr lang="cs-CZ"/>
            <a:t>, VIAPONT, AMBERG</a:t>
          </a:r>
        </a:p>
      </dgm:t>
    </dgm:pt>
    <dgm:pt modelId="{78EAC1A9-C7C6-4337-A113-7D56796B141A}" type="parTrans" cxnId="{ED11B1A6-DC83-4687-A984-2D9772FC2F85}">
      <dgm:prSet/>
      <dgm:spPr/>
      <dgm:t>
        <a:bodyPr/>
        <a:lstStyle/>
        <a:p>
          <a:pPr algn="l"/>
          <a:endParaRPr lang="cs-CZ"/>
        </a:p>
      </dgm:t>
    </dgm:pt>
    <dgm:pt modelId="{CFB7D980-B407-47D0-BAC5-03A1D26B6764}" type="sibTrans" cxnId="{ED11B1A6-DC83-4687-A984-2D9772FC2F85}">
      <dgm:prSet/>
      <dgm:spPr/>
      <dgm:t>
        <a:bodyPr/>
        <a:lstStyle/>
        <a:p>
          <a:pPr algn="l"/>
          <a:endParaRPr lang="cs-CZ"/>
        </a:p>
      </dgm:t>
    </dgm:pt>
    <dgm:pt modelId="{3145F371-A6D2-43AB-BA01-B93A6C380954}">
      <dgm:prSet/>
      <dgm:spPr/>
      <dgm:t>
        <a:bodyPr/>
        <a:lstStyle/>
        <a:p>
          <a:pPr algn="l"/>
          <a:r>
            <a:rPr lang="cs-CZ" dirty="0"/>
            <a:t>HIP Ing. Dominika Urbanová</a:t>
          </a:r>
        </a:p>
      </dgm:t>
    </dgm:pt>
    <dgm:pt modelId="{2FDB2791-5F84-46BF-8CB0-8EEF7079A894}" type="parTrans" cxnId="{86D17BCE-FB16-4BFC-8E80-E15F02E188C6}">
      <dgm:prSet/>
      <dgm:spPr/>
      <dgm:t>
        <a:bodyPr/>
        <a:lstStyle/>
        <a:p>
          <a:pPr algn="l"/>
          <a:endParaRPr lang="cs-CZ"/>
        </a:p>
      </dgm:t>
    </dgm:pt>
    <dgm:pt modelId="{E6DE038D-94ED-41A8-B4B9-557AE96C84C2}" type="sibTrans" cxnId="{86D17BCE-FB16-4BFC-8E80-E15F02E188C6}">
      <dgm:prSet/>
      <dgm:spPr/>
      <dgm:t>
        <a:bodyPr/>
        <a:lstStyle/>
        <a:p>
          <a:pPr algn="l"/>
          <a:endParaRPr lang="cs-CZ"/>
        </a:p>
      </dgm:t>
    </dgm:pt>
    <dgm:pt modelId="{76999B97-C204-4C9F-9DE7-3CE150AA477A}">
      <dgm:prSet/>
      <dgm:spPr/>
      <dgm:t>
        <a:bodyPr/>
        <a:lstStyle/>
        <a:p>
          <a:pPr algn="l"/>
          <a:r>
            <a:rPr lang="cs-CZ"/>
            <a:t>DÚR</a:t>
          </a:r>
        </a:p>
      </dgm:t>
    </dgm:pt>
    <dgm:pt modelId="{AF29E108-C8DA-47A8-988B-0D3D63B2CF28}" type="parTrans" cxnId="{69FDCD1A-3C5A-4193-9BD1-B2349E46F35E}">
      <dgm:prSet/>
      <dgm:spPr/>
      <dgm:t>
        <a:bodyPr/>
        <a:lstStyle/>
        <a:p>
          <a:pPr algn="l"/>
          <a:endParaRPr lang="cs-CZ"/>
        </a:p>
      </dgm:t>
    </dgm:pt>
    <dgm:pt modelId="{01CD90DD-2C80-4476-8625-68AAA9FE5F9A}" type="sibTrans" cxnId="{69FDCD1A-3C5A-4193-9BD1-B2349E46F35E}">
      <dgm:prSet/>
      <dgm:spPr/>
      <dgm:t>
        <a:bodyPr/>
        <a:lstStyle/>
        <a:p>
          <a:pPr algn="l"/>
          <a:endParaRPr lang="cs-CZ"/>
        </a:p>
      </dgm:t>
    </dgm:pt>
    <dgm:pt modelId="{4D6B3CA0-19CD-4BCB-988A-31BCC3629A87}">
      <dgm:prSet phldrT="[Text]"/>
      <dgm:spPr/>
      <dgm:t>
        <a:bodyPr/>
        <a:lstStyle/>
        <a:p>
          <a:pPr algn="l"/>
          <a:r>
            <a:rPr lang="cs-CZ"/>
            <a:t>D7 MÚK Knovíz – MÚK Slaný-západ</a:t>
          </a:r>
        </a:p>
      </dgm:t>
    </dgm:pt>
    <dgm:pt modelId="{AB2C8DD6-3BF7-45A2-A5FE-D5111425230F}" type="parTrans" cxnId="{AA966036-FA39-4F32-AB59-71EF2D334990}">
      <dgm:prSet/>
      <dgm:spPr/>
      <dgm:t>
        <a:bodyPr/>
        <a:lstStyle/>
        <a:p>
          <a:pPr algn="l"/>
          <a:endParaRPr lang="cs-CZ"/>
        </a:p>
      </dgm:t>
    </dgm:pt>
    <dgm:pt modelId="{4B92BA65-F4C7-4A82-9304-DF43159BA3D4}" type="sibTrans" cxnId="{AA966036-FA39-4F32-AB59-71EF2D334990}">
      <dgm:prSet/>
      <dgm:spPr/>
      <dgm:t>
        <a:bodyPr/>
        <a:lstStyle/>
        <a:p>
          <a:pPr algn="l"/>
          <a:endParaRPr lang="cs-CZ"/>
        </a:p>
      </dgm:t>
    </dgm:pt>
    <dgm:pt modelId="{5971F8A9-1557-4CB2-A0D2-BCBDD55CFB61}">
      <dgm:prSet/>
      <dgm:spPr/>
      <dgm:t>
        <a:bodyPr/>
        <a:lstStyle/>
        <a:p>
          <a:pPr algn="l"/>
          <a:r>
            <a:rPr lang="cs-CZ"/>
            <a:t>D7 MÚK Slaný-západ – Kutrovice</a:t>
          </a:r>
        </a:p>
      </dgm:t>
    </dgm:pt>
    <dgm:pt modelId="{E1368272-F4DD-4841-A4DC-A8A44240A59A}" type="parTrans" cxnId="{A3879218-645B-430B-8C06-EF0BA6246121}">
      <dgm:prSet/>
      <dgm:spPr/>
      <dgm:t>
        <a:bodyPr/>
        <a:lstStyle/>
        <a:p>
          <a:pPr algn="l"/>
          <a:endParaRPr lang="cs-CZ"/>
        </a:p>
      </dgm:t>
    </dgm:pt>
    <dgm:pt modelId="{23748CDD-BC33-4F68-B49E-FF327F269436}" type="sibTrans" cxnId="{A3879218-645B-430B-8C06-EF0BA6246121}">
      <dgm:prSet/>
      <dgm:spPr/>
      <dgm:t>
        <a:bodyPr/>
        <a:lstStyle/>
        <a:p>
          <a:pPr algn="l"/>
          <a:endParaRPr lang="cs-CZ"/>
        </a:p>
      </dgm:t>
    </dgm:pt>
    <dgm:pt modelId="{18D42B22-C4A4-4010-BD6B-AC4759093752}">
      <dgm:prSet/>
      <dgm:spPr/>
      <dgm:t>
        <a:bodyPr/>
        <a:lstStyle/>
        <a:p>
          <a:pPr algn="l"/>
          <a:r>
            <a:rPr lang="cs-CZ"/>
            <a:t>D7 Kutrovice – Panenský Týnec</a:t>
          </a:r>
        </a:p>
      </dgm:t>
    </dgm:pt>
    <dgm:pt modelId="{AB74507C-8B19-417A-A186-B0BF0607D8D7}" type="parTrans" cxnId="{F7AE61A9-118C-4D4A-910D-828EF81818E3}">
      <dgm:prSet/>
      <dgm:spPr/>
      <dgm:t>
        <a:bodyPr/>
        <a:lstStyle/>
        <a:p>
          <a:pPr algn="l"/>
          <a:endParaRPr lang="cs-CZ"/>
        </a:p>
      </dgm:t>
    </dgm:pt>
    <dgm:pt modelId="{1C148700-98D6-4390-B13D-E6575D52991B}" type="sibTrans" cxnId="{F7AE61A9-118C-4D4A-910D-828EF81818E3}">
      <dgm:prSet/>
      <dgm:spPr/>
      <dgm:t>
        <a:bodyPr/>
        <a:lstStyle/>
        <a:p>
          <a:pPr algn="l"/>
          <a:endParaRPr lang="cs-CZ"/>
        </a:p>
      </dgm:t>
    </dgm:pt>
    <dgm:pt modelId="{20CFB165-4940-425B-9D6B-AD9A476B772F}">
      <dgm:prSet/>
      <dgm:spPr/>
      <dgm:t>
        <a:bodyPr/>
        <a:lstStyle/>
        <a:p>
          <a:pPr algn="l"/>
          <a:r>
            <a:rPr lang="cs-CZ" err="1"/>
            <a:t>Pragoprojekt</a:t>
          </a:r>
          <a:r>
            <a:rPr lang="cs-CZ"/>
            <a:t> a.s.</a:t>
          </a:r>
        </a:p>
      </dgm:t>
    </dgm:pt>
    <dgm:pt modelId="{39F2F543-3E74-4F0A-80A2-DA51CEF0CC16}" type="parTrans" cxnId="{856B216E-8B5B-4DB9-81B8-4C2995FADCAB}">
      <dgm:prSet/>
      <dgm:spPr/>
      <dgm:t>
        <a:bodyPr/>
        <a:lstStyle/>
        <a:p>
          <a:pPr algn="l"/>
          <a:endParaRPr lang="cs-CZ"/>
        </a:p>
      </dgm:t>
    </dgm:pt>
    <dgm:pt modelId="{F474BFB9-C361-496C-A30F-79330756C47E}" type="sibTrans" cxnId="{856B216E-8B5B-4DB9-81B8-4C2995FADCAB}">
      <dgm:prSet/>
      <dgm:spPr/>
      <dgm:t>
        <a:bodyPr/>
        <a:lstStyle/>
        <a:p>
          <a:pPr algn="l"/>
          <a:endParaRPr lang="cs-CZ"/>
        </a:p>
      </dgm:t>
    </dgm:pt>
    <dgm:pt modelId="{878374F6-351F-4889-B35A-2416B4967292}">
      <dgm:prSet/>
      <dgm:spPr/>
      <dgm:t>
        <a:bodyPr/>
        <a:lstStyle/>
        <a:p>
          <a:pPr algn="l"/>
          <a:r>
            <a:rPr lang="cs-CZ"/>
            <a:t>DSP</a:t>
          </a:r>
        </a:p>
      </dgm:t>
    </dgm:pt>
    <dgm:pt modelId="{86FB885A-8953-4F8D-8E8E-99FC522F80E2}" type="parTrans" cxnId="{23E5AB6F-BEE6-4688-92BB-2D76DD698DC5}">
      <dgm:prSet/>
      <dgm:spPr/>
      <dgm:t>
        <a:bodyPr/>
        <a:lstStyle/>
        <a:p>
          <a:pPr algn="l"/>
          <a:endParaRPr lang="cs-CZ"/>
        </a:p>
      </dgm:t>
    </dgm:pt>
    <dgm:pt modelId="{E1B3E4CC-5641-42F1-91C6-223A927BAC1F}" type="sibTrans" cxnId="{23E5AB6F-BEE6-4688-92BB-2D76DD698DC5}">
      <dgm:prSet/>
      <dgm:spPr/>
      <dgm:t>
        <a:bodyPr/>
        <a:lstStyle/>
        <a:p>
          <a:pPr algn="l"/>
          <a:endParaRPr lang="cs-CZ"/>
        </a:p>
      </dgm:t>
    </dgm:pt>
    <dgm:pt modelId="{CD9AB1C3-21C2-4C48-A171-A96F57413475}">
      <dgm:prSet/>
      <dgm:spPr/>
      <dgm:t>
        <a:bodyPr/>
        <a:lstStyle/>
        <a:p>
          <a:pPr algn="l"/>
          <a:r>
            <a:rPr lang="cs-CZ"/>
            <a:t>Mott MacDonald</a:t>
          </a:r>
        </a:p>
      </dgm:t>
    </dgm:pt>
    <dgm:pt modelId="{AE9857A6-466E-4565-A0AA-743CFC397090}" type="parTrans" cxnId="{13C44F27-BBE8-470F-8D85-899E4D1946E7}">
      <dgm:prSet/>
      <dgm:spPr/>
      <dgm:t>
        <a:bodyPr/>
        <a:lstStyle/>
        <a:p>
          <a:pPr algn="l"/>
          <a:endParaRPr lang="cs-CZ"/>
        </a:p>
      </dgm:t>
    </dgm:pt>
    <dgm:pt modelId="{1F6F62AA-1724-44E7-AD9D-B25A95CABB2E}" type="sibTrans" cxnId="{13C44F27-BBE8-470F-8D85-899E4D1946E7}">
      <dgm:prSet/>
      <dgm:spPr/>
      <dgm:t>
        <a:bodyPr/>
        <a:lstStyle/>
        <a:p>
          <a:pPr algn="l"/>
          <a:endParaRPr lang="cs-CZ"/>
        </a:p>
      </dgm:t>
    </dgm:pt>
    <dgm:pt modelId="{5823879E-1E3C-456B-8EEC-B550CA4D4F71}">
      <dgm:prSet/>
      <dgm:spPr/>
      <dgm:t>
        <a:bodyPr/>
        <a:lstStyle/>
        <a:p>
          <a:pPr algn="l"/>
          <a:r>
            <a:rPr lang="cs-CZ"/>
            <a:t>DSP</a:t>
          </a:r>
        </a:p>
      </dgm:t>
    </dgm:pt>
    <dgm:pt modelId="{0C7DCD5A-1E94-4CEA-97D0-0D9E6588A166}" type="parTrans" cxnId="{F8EB270C-E800-4355-AB31-6B93EA9B8CAD}">
      <dgm:prSet/>
      <dgm:spPr/>
      <dgm:t>
        <a:bodyPr/>
        <a:lstStyle/>
        <a:p>
          <a:pPr algn="l"/>
          <a:endParaRPr lang="cs-CZ"/>
        </a:p>
      </dgm:t>
    </dgm:pt>
    <dgm:pt modelId="{8D53C10D-436D-4C66-8C08-CFC1224298FF}" type="sibTrans" cxnId="{F8EB270C-E800-4355-AB31-6B93EA9B8CAD}">
      <dgm:prSet/>
      <dgm:spPr/>
      <dgm:t>
        <a:bodyPr/>
        <a:lstStyle/>
        <a:p>
          <a:pPr algn="l"/>
          <a:endParaRPr lang="cs-CZ"/>
        </a:p>
      </dgm:t>
    </dgm:pt>
    <dgm:pt modelId="{768EF7D9-7BEF-4AD2-829A-1803DA8401F6}">
      <dgm:prSet/>
      <dgm:spPr/>
      <dgm:t>
        <a:bodyPr/>
        <a:lstStyle/>
        <a:p>
          <a:pPr algn="l"/>
          <a:r>
            <a:rPr lang="cs-CZ" dirty="0"/>
            <a:t>SUDOP PRAHA a.s.</a:t>
          </a:r>
        </a:p>
      </dgm:t>
    </dgm:pt>
    <dgm:pt modelId="{052BA072-B04B-435A-A728-D8D495FA98AD}" type="parTrans" cxnId="{D53F3D02-222F-4B0E-ABA5-60F9EE79BC38}">
      <dgm:prSet/>
      <dgm:spPr/>
      <dgm:t>
        <a:bodyPr/>
        <a:lstStyle/>
        <a:p>
          <a:pPr algn="l"/>
          <a:endParaRPr lang="cs-CZ"/>
        </a:p>
      </dgm:t>
    </dgm:pt>
    <dgm:pt modelId="{B0ACDF87-5BA0-4AD0-AC7B-2DCF4753F75B}" type="sibTrans" cxnId="{D53F3D02-222F-4B0E-ABA5-60F9EE79BC38}">
      <dgm:prSet/>
      <dgm:spPr/>
      <dgm:t>
        <a:bodyPr/>
        <a:lstStyle/>
        <a:p>
          <a:pPr algn="l"/>
          <a:endParaRPr lang="cs-CZ"/>
        </a:p>
      </dgm:t>
    </dgm:pt>
    <dgm:pt modelId="{4D4919DC-A8BF-414B-AB06-98629F4731BD}">
      <dgm:prSet/>
      <dgm:spPr/>
      <dgm:t>
        <a:bodyPr/>
        <a:lstStyle/>
        <a:p>
          <a:pPr algn="l"/>
          <a:r>
            <a:rPr lang="cs-CZ"/>
            <a:t>HIP Ing. Lukáš Szabo</a:t>
          </a:r>
        </a:p>
      </dgm:t>
    </dgm:pt>
    <dgm:pt modelId="{06FA1C39-9C45-4397-ABAD-E478825B63CD}" type="parTrans" cxnId="{F07EA2B2-BF6D-4BBC-8814-C0E192EEDFCB}">
      <dgm:prSet/>
      <dgm:spPr/>
      <dgm:t>
        <a:bodyPr/>
        <a:lstStyle/>
        <a:p>
          <a:pPr algn="l"/>
          <a:endParaRPr lang="cs-CZ"/>
        </a:p>
      </dgm:t>
    </dgm:pt>
    <dgm:pt modelId="{E4B386A7-435B-44D6-B420-55317AB84B56}" type="sibTrans" cxnId="{F07EA2B2-BF6D-4BBC-8814-C0E192EEDFCB}">
      <dgm:prSet/>
      <dgm:spPr/>
      <dgm:t>
        <a:bodyPr/>
        <a:lstStyle/>
        <a:p>
          <a:pPr algn="l"/>
          <a:endParaRPr lang="cs-CZ"/>
        </a:p>
      </dgm:t>
    </dgm:pt>
    <dgm:pt modelId="{2F852379-8BAA-4334-A762-193274206593}">
      <dgm:prSet/>
      <dgm:spPr/>
      <dgm:t>
        <a:bodyPr/>
        <a:lstStyle/>
        <a:p>
          <a:pPr algn="l"/>
          <a:r>
            <a:rPr lang="cs-CZ"/>
            <a:t>DSP</a:t>
          </a:r>
        </a:p>
      </dgm:t>
    </dgm:pt>
    <dgm:pt modelId="{BB5D073A-2BE0-47BD-BCC3-0DE4D7DAEAB4}" type="parTrans" cxnId="{493F0E6F-DED6-4083-9BF5-48E75FD6FE01}">
      <dgm:prSet/>
      <dgm:spPr/>
      <dgm:t>
        <a:bodyPr/>
        <a:lstStyle/>
        <a:p>
          <a:pPr algn="l"/>
          <a:endParaRPr lang="cs-CZ"/>
        </a:p>
      </dgm:t>
    </dgm:pt>
    <dgm:pt modelId="{34D9B539-CE23-4D79-BAC2-EB710792BD9A}" type="sibTrans" cxnId="{493F0E6F-DED6-4083-9BF5-48E75FD6FE01}">
      <dgm:prSet/>
      <dgm:spPr/>
      <dgm:t>
        <a:bodyPr/>
        <a:lstStyle/>
        <a:p>
          <a:pPr algn="l"/>
          <a:endParaRPr lang="cs-CZ"/>
        </a:p>
      </dgm:t>
    </dgm:pt>
    <dgm:pt modelId="{509AFAAC-8130-4942-AAE1-6D92D2D4B40F}">
      <dgm:prSet/>
      <dgm:spPr/>
      <dgm:t>
        <a:bodyPr/>
        <a:lstStyle/>
        <a:p>
          <a:pPr algn="l"/>
          <a:r>
            <a:rPr lang="cs-CZ"/>
            <a:t>HIP: Ing. Dominika Urbanová</a:t>
          </a:r>
        </a:p>
      </dgm:t>
    </dgm:pt>
    <dgm:pt modelId="{05F36E41-110B-422D-8EF4-42D4A511B595}" type="parTrans" cxnId="{27B134CB-B4FA-4F81-BDDA-FE6656873767}">
      <dgm:prSet/>
      <dgm:spPr/>
      <dgm:t>
        <a:bodyPr/>
        <a:lstStyle/>
        <a:p>
          <a:pPr algn="l"/>
          <a:endParaRPr lang="cs-CZ"/>
        </a:p>
      </dgm:t>
    </dgm:pt>
    <dgm:pt modelId="{3C210F9A-54ED-4EB2-8125-0A11DE47D3EF}" type="sibTrans" cxnId="{27B134CB-B4FA-4F81-BDDA-FE6656873767}">
      <dgm:prSet/>
      <dgm:spPr/>
      <dgm:t>
        <a:bodyPr/>
        <a:lstStyle/>
        <a:p>
          <a:pPr algn="l"/>
          <a:endParaRPr lang="cs-CZ"/>
        </a:p>
      </dgm:t>
    </dgm:pt>
    <dgm:pt modelId="{00B2B58B-DF13-4F81-98AB-CBD3E16604BF}">
      <dgm:prSet/>
      <dgm:spPr/>
      <dgm:t>
        <a:bodyPr/>
        <a:lstStyle/>
        <a:p>
          <a:pPr algn="l"/>
          <a:r>
            <a:rPr lang="cs-CZ"/>
            <a:t>HIP: Ing. Dušan </a:t>
          </a:r>
          <a:r>
            <a:rPr lang="cs-CZ" err="1"/>
            <a:t>Cichra</a:t>
          </a:r>
          <a:endParaRPr lang="cs-CZ"/>
        </a:p>
      </dgm:t>
    </dgm:pt>
    <dgm:pt modelId="{8796B3E5-45B8-4486-B64B-76F7E29E011F}" type="parTrans" cxnId="{CC6543FD-77DB-41C3-B095-85709B937D67}">
      <dgm:prSet/>
      <dgm:spPr/>
      <dgm:t>
        <a:bodyPr/>
        <a:lstStyle/>
        <a:p>
          <a:pPr algn="l"/>
          <a:endParaRPr lang="cs-CZ"/>
        </a:p>
      </dgm:t>
    </dgm:pt>
    <dgm:pt modelId="{C8AAC9E3-DBA2-4323-8316-A0D5EDFC13C8}" type="sibTrans" cxnId="{CC6543FD-77DB-41C3-B095-85709B937D67}">
      <dgm:prSet/>
      <dgm:spPr/>
      <dgm:t>
        <a:bodyPr/>
        <a:lstStyle/>
        <a:p>
          <a:pPr algn="l"/>
          <a:endParaRPr lang="cs-CZ"/>
        </a:p>
      </dgm:t>
    </dgm:pt>
    <dgm:pt modelId="{091BD21E-7D53-46AC-BD5C-5B50641DF360}" type="pres">
      <dgm:prSet presAssocID="{5BEC8C36-12A1-4CAA-B972-AE049FFF1A82}" presName="linear" presStyleCnt="0">
        <dgm:presLayoutVars>
          <dgm:dir/>
          <dgm:resizeHandles val="exact"/>
        </dgm:presLayoutVars>
      </dgm:prSet>
      <dgm:spPr/>
    </dgm:pt>
    <dgm:pt modelId="{2C96257C-9A63-4867-893D-2F8B23B7AF53}" type="pres">
      <dgm:prSet presAssocID="{4D6B3CA0-19CD-4BCB-988A-31BCC3629A87}" presName="comp" presStyleCnt="0"/>
      <dgm:spPr/>
    </dgm:pt>
    <dgm:pt modelId="{81B39E49-6304-484F-8AB2-C19BCC1E6CE7}" type="pres">
      <dgm:prSet presAssocID="{4D6B3CA0-19CD-4BCB-988A-31BCC3629A87}" presName="box" presStyleLbl="node1" presStyleIdx="0" presStyleCnt="4"/>
      <dgm:spPr/>
    </dgm:pt>
    <dgm:pt modelId="{39CC8C3E-DCF5-4938-83C4-B2BCBF7CBBBC}" type="pres">
      <dgm:prSet presAssocID="{4D6B3CA0-19CD-4BCB-988A-31BCC3629A87}" presName="img" presStyleLbl="fgImgPlace1" presStyleIdx="0" presStyleCnt="4"/>
      <dgm:spPr>
        <a:blipFill dpi="0" rotWithShape="1">
          <a:blip xmlns:r="http://schemas.openxmlformats.org/officeDocument/2006/relationships" r:embed="rId1"/>
          <a:srcRect/>
          <a:stretch>
            <a:fillRect t="-28000" r="-42036" b="-93577"/>
          </a:stretch>
        </a:blipFill>
        <a:ln>
          <a:noFill/>
        </a:ln>
      </dgm:spPr>
    </dgm:pt>
    <dgm:pt modelId="{3317438C-4C71-4E1E-B41D-69A88838028F}" type="pres">
      <dgm:prSet presAssocID="{4D6B3CA0-19CD-4BCB-988A-31BCC3629A87}" presName="text" presStyleLbl="node1" presStyleIdx="0" presStyleCnt="4">
        <dgm:presLayoutVars>
          <dgm:bulletEnabled val="1"/>
        </dgm:presLayoutVars>
      </dgm:prSet>
      <dgm:spPr/>
    </dgm:pt>
    <dgm:pt modelId="{A976EB44-7D46-4D37-B3E8-E53CD4D13B84}" type="pres">
      <dgm:prSet presAssocID="{4B92BA65-F4C7-4A82-9304-DF43159BA3D4}" presName="spacer" presStyleCnt="0"/>
      <dgm:spPr/>
    </dgm:pt>
    <dgm:pt modelId="{CF39AA86-3B00-45EA-BABC-B22EED63C432}" type="pres">
      <dgm:prSet presAssocID="{5971F8A9-1557-4CB2-A0D2-BCBDD55CFB61}" presName="comp" presStyleCnt="0"/>
      <dgm:spPr/>
    </dgm:pt>
    <dgm:pt modelId="{1EB968BB-7BC3-47FC-B29A-DB20AB06536E}" type="pres">
      <dgm:prSet presAssocID="{5971F8A9-1557-4CB2-A0D2-BCBDD55CFB61}" presName="box" presStyleLbl="node1" presStyleIdx="1" presStyleCnt="4"/>
      <dgm:spPr/>
    </dgm:pt>
    <dgm:pt modelId="{0E63E546-6809-47C4-B22E-530575896293}" type="pres">
      <dgm:prSet presAssocID="{5971F8A9-1557-4CB2-A0D2-BCBDD55CFB61}" presName="img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0" b="-60000"/>
          </a:stretch>
        </a:blipFill>
        <a:ln>
          <a:noFill/>
        </a:ln>
      </dgm:spPr>
    </dgm:pt>
    <dgm:pt modelId="{79C1FB80-81E8-469F-AA37-47E7D24B40CA}" type="pres">
      <dgm:prSet presAssocID="{5971F8A9-1557-4CB2-A0D2-BCBDD55CFB61}" presName="text" presStyleLbl="node1" presStyleIdx="1" presStyleCnt="4">
        <dgm:presLayoutVars>
          <dgm:bulletEnabled val="1"/>
        </dgm:presLayoutVars>
      </dgm:prSet>
      <dgm:spPr/>
    </dgm:pt>
    <dgm:pt modelId="{70CA484B-7605-40E6-989C-8921464BDA0C}" type="pres">
      <dgm:prSet presAssocID="{23748CDD-BC33-4F68-B49E-FF327F269436}" presName="spacer" presStyleCnt="0"/>
      <dgm:spPr/>
    </dgm:pt>
    <dgm:pt modelId="{1A28C84E-B063-42CD-9FA2-B2017DDE87A2}" type="pres">
      <dgm:prSet presAssocID="{18D42B22-C4A4-4010-BD6B-AC4759093752}" presName="comp" presStyleCnt="0"/>
      <dgm:spPr/>
    </dgm:pt>
    <dgm:pt modelId="{3CD62AED-7D90-4E30-B6DC-B5647140319F}" type="pres">
      <dgm:prSet presAssocID="{18D42B22-C4A4-4010-BD6B-AC4759093752}" presName="box" presStyleLbl="node1" presStyleIdx="2" presStyleCnt="4" custLinFactNeighborY="-1393"/>
      <dgm:spPr/>
    </dgm:pt>
    <dgm:pt modelId="{74255BBB-8615-411C-BBF6-D272394CEC49}" type="pres">
      <dgm:prSet presAssocID="{18D42B22-C4A4-4010-BD6B-AC4759093752}" presName="img" presStyleLbl="fgImgPlace1" presStyleIdx="2" presStyleCnt="4"/>
      <dgm:spPr>
        <a:blipFill>
          <a:blip xmlns:r="http://schemas.openxmlformats.org/officeDocument/2006/relationships" r:embed="rId3"/>
          <a:srcRect/>
          <a:stretch>
            <a:fillRect t="-60000" b="-60000"/>
          </a:stretch>
        </a:blipFill>
        <a:ln>
          <a:noFill/>
        </a:ln>
      </dgm:spPr>
    </dgm:pt>
    <dgm:pt modelId="{89E1A878-AD84-4718-9DB7-9736F4E48909}" type="pres">
      <dgm:prSet presAssocID="{18D42B22-C4A4-4010-BD6B-AC4759093752}" presName="text" presStyleLbl="node1" presStyleIdx="2" presStyleCnt="4">
        <dgm:presLayoutVars>
          <dgm:bulletEnabled val="1"/>
        </dgm:presLayoutVars>
      </dgm:prSet>
      <dgm:spPr/>
    </dgm:pt>
    <dgm:pt modelId="{F746732D-B1C5-48A5-9553-6665D14B9BFA}" type="pres">
      <dgm:prSet presAssocID="{1C148700-98D6-4390-B13D-E6575D52991B}" presName="spacer" presStyleCnt="0"/>
      <dgm:spPr/>
    </dgm:pt>
    <dgm:pt modelId="{988FEFE6-9BBA-41FC-A94D-2C7AB5701311}" type="pres">
      <dgm:prSet presAssocID="{2CFC8705-7291-498D-AD15-285D14ED4961}" presName="comp" presStyleCnt="0"/>
      <dgm:spPr/>
    </dgm:pt>
    <dgm:pt modelId="{DA35F06B-FC7C-4EB3-BD67-76594A6BEFA5}" type="pres">
      <dgm:prSet presAssocID="{2CFC8705-7291-498D-AD15-285D14ED4961}" presName="box" presStyleLbl="node1" presStyleIdx="3" presStyleCnt="4" custLinFactNeighborY="-2611"/>
      <dgm:spPr/>
    </dgm:pt>
    <dgm:pt modelId="{95F0F342-188D-4288-83EA-0A62CAD601C3}" type="pres">
      <dgm:prSet presAssocID="{2CFC8705-7291-498D-AD15-285D14ED4961}" presName="img" presStyleLbl="fgImgPlace1" presStyleIdx="3" presStyleCnt="4"/>
      <dgm:spPr>
        <a:blipFill>
          <a:blip xmlns:r="http://schemas.openxmlformats.org/officeDocument/2006/relationships" r:embed="rId4"/>
          <a:srcRect/>
          <a:stretch>
            <a:fillRect t="-60000" b="-60000"/>
          </a:stretch>
        </a:blipFill>
        <a:ln>
          <a:noFill/>
        </a:ln>
      </dgm:spPr>
    </dgm:pt>
    <dgm:pt modelId="{2AE7D1BE-9E53-4C4E-8557-D3CF20020005}" type="pres">
      <dgm:prSet presAssocID="{2CFC8705-7291-498D-AD15-285D14ED4961}" presName="text" presStyleLbl="node1" presStyleIdx="3" presStyleCnt="4">
        <dgm:presLayoutVars>
          <dgm:bulletEnabled val="1"/>
        </dgm:presLayoutVars>
      </dgm:prSet>
      <dgm:spPr/>
    </dgm:pt>
  </dgm:ptLst>
  <dgm:cxnLst>
    <dgm:cxn modelId="{D53F3D02-222F-4B0E-ABA5-60F9EE79BC38}" srcId="{18D42B22-C4A4-4010-BD6B-AC4759093752}" destId="{768EF7D9-7BEF-4AD2-829A-1803DA8401F6}" srcOrd="0" destOrd="0" parTransId="{052BA072-B04B-435A-A728-D8D495FA98AD}" sibTransId="{B0ACDF87-5BA0-4AD0-AC7B-2DCF4753F75B}"/>
    <dgm:cxn modelId="{1181F804-10BD-4B94-9CB6-7F79B9E5C2E3}" type="presOf" srcId="{768EF7D9-7BEF-4AD2-829A-1803DA8401F6}" destId="{89E1A878-AD84-4718-9DB7-9736F4E48909}" srcOrd="1" destOrd="1" presId="urn:microsoft.com/office/officeart/2005/8/layout/vList4"/>
    <dgm:cxn modelId="{F8EB270C-E800-4355-AB31-6B93EA9B8CAD}" srcId="{5971F8A9-1557-4CB2-A0D2-BCBDD55CFB61}" destId="{5823879E-1E3C-456B-8EEC-B550CA4D4F71}" srcOrd="2" destOrd="0" parTransId="{0C7DCD5A-1E94-4CEA-97D0-0D9E6588A166}" sibTransId="{8D53C10D-436D-4C66-8C08-CFC1224298FF}"/>
    <dgm:cxn modelId="{51BA970D-1892-49E5-A949-D890F0D37223}" type="presOf" srcId="{20CFB165-4940-425B-9D6B-AD9A476B772F}" destId="{3317438C-4C71-4E1E-B41D-69A88838028F}" srcOrd="1" destOrd="1" presId="urn:microsoft.com/office/officeart/2005/8/layout/vList4"/>
    <dgm:cxn modelId="{243ADB0F-2704-4F4D-9C6B-E99220829C7E}" type="presOf" srcId="{CD9AB1C3-21C2-4C48-A171-A96F57413475}" destId="{1EB968BB-7BC3-47FC-B29A-DB20AB06536E}" srcOrd="0" destOrd="1" presId="urn:microsoft.com/office/officeart/2005/8/layout/vList4"/>
    <dgm:cxn modelId="{8E5FAB13-F31E-4792-B2E5-836B98EF88E7}" type="presOf" srcId="{5823879E-1E3C-456B-8EEC-B550CA4D4F71}" destId="{1EB968BB-7BC3-47FC-B29A-DB20AB06536E}" srcOrd="0" destOrd="3" presId="urn:microsoft.com/office/officeart/2005/8/layout/vList4"/>
    <dgm:cxn modelId="{A3879218-645B-430B-8C06-EF0BA6246121}" srcId="{5BEC8C36-12A1-4CAA-B972-AE049FFF1A82}" destId="{5971F8A9-1557-4CB2-A0D2-BCBDD55CFB61}" srcOrd="1" destOrd="0" parTransId="{E1368272-F4DD-4841-A4DC-A8A44240A59A}" sibTransId="{23748CDD-BC33-4F68-B49E-FF327F269436}"/>
    <dgm:cxn modelId="{69FDCD1A-3C5A-4193-9BD1-B2349E46F35E}" srcId="{2CFC8705-7291-498D-AD15-285D14ED4961}" destId="{76999B97-C204-4C9F-9DE7-3CE150AA477A}" srcOrd="2" destOrd="0" parTransId="{AF29E108-C8DA-47A8-988B-0D3D63B2CF28}" sibTransId="{01CD90DD-2C80-4476-8625-68AAA9FE5F9A}"/>
    <dgm:cxn modelId="{C3EBDD1A-4F89-4460-B536-2E46A0BEEC36}" type="presOf" srcId="{18D42B22-C4A4-4010-BD6B-AC4759093752}" destId="{3CD62AED-7D90-4E30-B6DC-B5647140319F}" srcOrd="0" destOrd="0" presId="urn:microsoft.com/office/officeart/2005/8/layout/vList4"/>
    <dgm:cxn modelId="{AC69161C-F11B-4351-9F8D-5D06B8F78733}" type="presOf" srcId="{5971F8A9-1557-4CB2-A0D2-BCBDD55CFB61}" destId="{1EB968BB-7BC3-47FC-B29A-DB20AB06536E}" srcOrd="0" destOrd="0" presId="urn:microsoft.com/office/officeart/2005/8/layout/vList4"/>
    <dgm:cxn modelId="{86EE6B21-0F6C-4424-B736-D62D9968D248}" type="presOf" srcId="{A1E30524-AB9B-472C-B2CF-5A9D9F507D61}" destId="{2AE7D1BE-9E53-4C4E-8557-D3CF20020005}" srcOrd="1" destOrd="1" presId="urn:microsoft.com/office/officeart/2005/8/layout/vList4"/>
    <dgm:cxn modelId="{31923322-2EC8-448D-91E5-9DB34F0FAD4A}" type="presOf" srcId="{2F852379-8BAA-4334-A762-193274206593}" destId="{89E1A878-AD84-4718-9DB7-9736F4E48909}" srcOrd="1" destOrd="3" presId="urn:microsoft.com/office/officeart/2005/8/layout/vList4"/>
    <dgm:cxn modelId="{DA884227-E50C-4D2D-A77D-BC4397284891}" type="presOf" srcId="{878374F6-351F-4889-B35A-2416B4967292}" destId="{81B39E49-6304-484F-8AB2-C19BCC1E6CE7}" srcOrd="0" destOrd="3" presId="urn:microsoft.com/office/officeart/2005/8/layout/vList4"/>
    <dgm:cxn modelId="{13C44F27-BBE8-470F-8D85-899E4D1946E7}" srcId="{5971F8A9-1557-4CB2-A0D2-BCBDD55CFB61}" destId="{CD9AB1C3-21C2-4C48-A171-A96F57413475}" srcOrd="0" destOrd="0" parTransId="{AE9857A6-466E-4565-A0AA-743CFC397090}" sibTransId="{1F6F62AA-1724-44E7-AD9D-B25A95CABB2E}"/>
    <dgm:cxn modelId="{E93A8C2A-C06E-4508-8682-376C31046859}" type="presOf" srcId="{A1E30524-AB9B-472C-B2CF-5A9D9F507D61}" destId="{DA35F06B-FC7C-4EB3-BD67-76594A6BEFA5}" srcOrd="0" destOrd="1" presId="urn:microsoft.com/office/officeart/2005/8/layout/vList4"/>
    <dgm:cxn modelId="{E7807731-E9B0-4E24-ABD4-B5E82848C59E}" type="presOf" srcId="{00B2B58B-DF13-4F81-98AB-CBD3E16604BF}" destId="{79C1FB80-81E8-469F-AA37-47E7D24B40CA}" srcOrd="1" destOrd="2" presId="urn:microsoft.com/office/officeart/2005/8/layout/vList4"/>
    <dgm:cxn modelId="{AA966036-FA39-4F32-AB59-71EF2D334990}" srcId="{5BEC8C36-12A1-4CAA-B972-AE049FFF1A82}" destId="{4D6B3CA0-19CD-4BCB-988A-31BCC3629A87}" srcOrd="0" destOrd="0" parTransId="{AB2C8DD6-3BF7-45A2-A5FE-D5111425230F}" sibTransId="{4B92BA65-F4C7-4A82-9304-DF43159BA3D4}"/>
    <dgm:cxn modelId="{5E5A5D3F-5394-4D95-9E18-AE859D121DE3}" type="presOf" srcId="{20CFB165-4940-425B-9D6B-AD9A476B772F}" destId="{81B39E49-6304-484F-8AB2-C19BCC1E6CE7}" srcOrd="0" destOrd="1" presId="urn:microsoft.com/office/officeart/2005/8/layout/vList4"/>
    <dgm:cxn modelId="{49190765-8CC6-4F39-941C-02387101476C}" type="presOf" srcId="{5BEC8C36-12A1-4CAA-B972-AE049FFF1A82}" destId="{091BD21E-7D53-46AC-BD5C-5B50641DF360}" srcOrd="0" destOrd="0" presId="urn:microsoft.com/office/officeart/2005/8/layout/vList4"/>
    <dgm:cxn modelId="{AE097E46-38A8-4A65-9BDA-CC35B52C5799}" type="presOf" srcId="{768EF7D9-7BEF-4AD2-829A-1803DA8401F6}" destId="{3CD62AED-7D90-4E30-B6DC-B5647140319F}" srcOrd="0" destOrd="1" presId="urn:microsoft.com/office/officeart/2005/8/layout/vList4"/>
    <dgm:cxn modelId="{A350886B-4ADD-4100-9C54-530C51324DD2}" type="presOf" srcId="{878374F6-351F-4889-B35A-2416B4967292}" destId="{3317438C-4C71-4E1E-B41D-69A88838028F}" srcOrd="1" destOrd="3" presId="urn:microsoft.com/office/officeart/2005/8/layout/vList4"/>
    <dgm:cxn modelId="{856B216E-8B5B-4DB9-81B8-4C2995FADCAB}" srcId="{4D6B3CA0-19CD-4BCB-988A-31BCC3629A87}" destId="{20CFB165-4940-425B-9D6B-AD9A476B772F}" srcOrd="0" destOrd="0" parTransId="{39F2F543-3E74-4F0A-80A2-DA51CEF0CC16}" sibTransId="{F474BFB9-C361-496C-A30F-79330756C47E}"/>
    <dgm:cxn modelId="{493F0E6F-DED6-4083-9BF5-48E75FD6FE01}" srcId="{18D42B22-C4A4-4010-BD6B-AC4759093752}" destId="{2F852379-8BAA-4334-A762-193274206593}" srcOrd="2" destOrd="0" parTransId="{BB5D073A-2BE0-47BD-BCC3-0DE4D7DAEAB4}" sibTransId="{34D9B539-CE23-4D79-BAC2-EB710792BD9A}"/>
    <dgm:cxn modelId="{23E5AB6F-BEE6-4688-92BB-2D76DD698DC5}" srcId="{4D6B3CA0-19CD-4BCB-988A-31BCC3629A87}" destId="{878374F6-351F-4889-B35A-2416B4967292}" srcOrd="2" destOrd="0" parTransId="{86FB885A-8953-4F8D-8E8E-99FC522F80E2}" sibTransId="{E1B3E4CC-5641-42F1-91C6-223A927BAC1F}"/>
    <dgm:cxn modelId="{09EDD173-EA57-4B42-BF3C-FE6E9C43B486}" type="presOf" srcId="{4D6B3CA0-19CD-4BCB-988A-31BCC3629A87}" destId="{81B39E49-6304-484F-8AB2-C19BCC1E6CE7}" srcOrd="0" destOrd="0" presId="urn:microsoft.com/office/officeart/2005/8/layout/vList4"/>
    <dgm:cxn modelId="{A5DBDF76-E1BF-4A4B-91BC-58FEE0A358C2}" type="presOf" srcId="{4D4919DC-A8BF-414B-AB06-98629F4731BD}" destId="{3CD62AED-7D90-4E30-B6DC-B5647140319F}" srcOrd="0" destOrd="2" presId="urn:microsoft.com/office/officeart/2005/8/layout/vList4"/>
    <dgm:cxn modelId="{1593FB57-7394-4DD6-8D52-464B93BA2512}" type="presOf" srcId="{509AFAAC-8130-4942-AAE1-6D92D2D4B40F}" destId="{3317438C-4C71-4E1E-B41D-69A88838028F}" srcOrd="1" destOrd="2" presId="urn:microsoft.com/office/officeart/2005/8/layout/vList4"/>
    <dgm:cxn modelId="{107C5B9A-9BDA-405C-A223-00764C43D96B}" type="presOf" srcId="{4D6B3CA0-19CD-4BCB-988A-31BCC3629A87}" destId="{3317438C-4C71-4E1E-B41D-69A88838028F}" srcOrd="1" destOrd="0" presId="urn:microsoft.com/office/officeart/2005/8/layout/vList4"/>
    <dgm:cxn modelId="{ED11B1A6-DC83-4687-A984-2D9772FC2F85}" srcId="{2CFC8705-7291-498D-AD15-285D14ED4961}" destId="{A1E30524-AB9B-472C-B2CF-5A9D9F507D61}" srcOrd="0" destOrd="0" parTransId="{78EAC1A9-C7C6-4337-A113-7D56796B141A}" sibTransId="{CFB7D980-B407-47D0-BAC5-03A1D26B6764}"/>
    <dgm:cxn modelId="{F7AE61A9-118C-4D4A-910D-828EF81818E3}" srcId="{5BEC8C36-12A1-4CAA-B972-AE049FFF1A82}" destId="{18D42B22-C4A4-4010-BD6B-AC4759093752}" srcOrd="2" destOrd="0" parTransId="{AB74507C-8B19-417A-A186-B0BF0607D8D7}" sibTransId="{1C148700-98D6-4390-B13D-E6575D52991B}"/>
    <dgm:cxn modelId="{BDADA9A9-D960-4439-9F3A-2F38D67B651F}" type="presOf" srcId="{2CFC8705-7291-498D-AD15-285D14ED4961}" destId="{DA35F06B-FC7C-4EB3-BD67-76594A6BEFA5}" srcOrd="0" destOrd="0" presId="urn:microsoft.com/office/officeart/2005/8/layout/vList4"/>
    <dgm:cxn modelId="{A3D01BB0-7906-412F-9267-60DE87EF0078}" type="presOf" srcId="{2CFC8705-7291-498D-AD15-285D14ED4961}" destId="{2AE7D1BE-9E53-4C4E-8557-D3CF20020005}" srcOrd="1" destOrd="0" presId="urn:microsoft.com/office/officeart/2005/8/layout/vList4"/>
    <dgm:cxn modelId="{F07EA2B2-BF6D-4BBC-8814-C0E192EEDFCB}" srcId="{18D42B22-C4A4-4010-BD6B-AC4759093752}" destId="{4D4919DC-A8BF-414B-AB06-98629F4731BD}" srcOrd="1" destOrd="0" parTransId="{06FA1C39-9C45-4397-ABAD-E478825B63CD}" sibTransId="{E4B386A7-435B-44D6-B420-55317AB84B56}"/>
    <dgm:cxn modelId="{A04A10B7-A83D-4762-A79E-19B16BA44EF1}" type="presOf" srcId="{5971F8A9-1557-4CB2-A0D2-BCBDD55CFB61}" destId="{79C1FB80-81E8-469F-AA37-47E7D24B40CA}" srcOrd="1" destOrd="0" presId="urn:microsoft.com/office/officeart/2005/8/layout/vList4"/>
    <dgm:cxn modelId="{F5F67ABB-EB49-4BBF-998F-A9EBA4BC0E22}" type="presOf" srcId="{3145F371-A6D2-43AB-BA01-B93A6C380954}" destId="{2AE7D1BE-9E53-4C4E-8557-D3CF20020005}" srcOrd="1" destOrd="2" presId="urn:microsoft.com/office/officeart/2005/8/layout/vList4"/>
    <dgm:cxn modelId="{5734D1BE-EDE6-4D6A-A910-E0CDA88A388B}" type="presOf" srcId="{4D4919DC-A8BF-414B-AB06-98629F4731BD}" destId="{89E1A878-AD84-4718-9DB7-9736F4E48909}" srcOrd="1" destOrd="2" presId="urn:microsoft.com/office/officeart/2005/8/layout/vList4"/>
    <dgm:cxn modelId="{074368C0-61EA-4B3E-9356-575054B1F2EF}" type="presOf" srcId="{76999B97-C204-4C9F-9DE7-3CE150AA477A}" destId="{DA35F06B-FC7C-4EB3-BD67-76594A6BEFA5}" srcOrd="0" destOrd="3" presId="urn:microsoft.com/office/officeart/2005/8/layout/vList4"/>
    <dgm:cxn modelId="{6F12E9C6-1F33-49A6-8366-37F567EDBD2C}" type="presOf" srcId="{00B2B58B-DF13-4F81-98AB-CBD3E16604BF}" destId="{1EB968BB-7BC3-47FC-B29A-DB20AB06536E}" srcOrd="0" destOrd="2" presId="urn:microsoft.com/office/officeart/2005/8/layout/vList4"/>
    <dgm:cxn modelId="{79832DC9-E818-41E1-BE99-F367C4926693}" type="presOf" srcId="{3145F371-A6D2-43AB-BA01-B93A6C380954}" destId="{DA35F06B-FC7C-4EB3-BD67-76594A6BEFA5}" srcOrd="0" destOrd="2" presId="urn:microsoft.com/office/officeart/2005/8/layout/vList4"/>
    <dgm:cxn modelId="{2E8B35CA-1A21-476F-90A6-92ADE96CF2F8}" type="presOf" srcId="{5823879E-1E3C-456B-8EEC-B550CA4D4F71}" destId="{79C1FB80-81E8-469F-AA37-47E7D24B40CA}" srcOrd="1" destOrd="3" presId="urn:microsoft.com/office/officeart/2005/8/layout/vList4"/>
    <dgm:cxn modelId="{27B134CB-B4FA-4F81-BDDA-FE6656873767}" srcId="{4D6B3CA0-19CD-4BCB-988A-31BCC3629A87}" destId="{509AFAAC-8130-4942-AAE1-6D92D2D4B40F}" srcOrd="1" destOrd="0" parTransId="{05F36E41-110B-422D-8EF4-42D4A511B595}" sibTransId="{3C210F9A-54ED-4EB2-8125-0A11DE47D3EF}"/>
    <dgm:cxn modelId="{86D17BCE-FB16-4BFC-8E80-E15F02E188C6}" srcId="{2CFC8705-7291-498D-AD15-285D14ED4961}" destId="{3145F371-A6D2-43AB-BA01-B93A6C380954}" srcOrd="1" destOrd="0" parTransId="{2FDB2791-5F84-46BF-8CB0-8EEF7079A894}" sibTransId="{E6DE038D-94ED-41A8-B4B9-557AE96C84C2}"/>
    <dgm:cxn modelId="{C693E8CE-94E6-4B42-9AE6-1EA1AE8C4B74}" srcId="{5BEC8C36-12A1-4CAA-B972-AE049FFF1A82}" destId="{2CFC8705-7291-498D-AD15-285D14ED4961}" srcOrd="3" destOrd="0" parTransId="{F145BB40-DD59-4763-ABCF-5DB7303D77E0}" sibTransId="{30929817-E77B-4B54-B120-34E0B05E892D}"/>
    <dgm:cxn modelId="{40711FCF-4B08-40F0-915C-4CB5DBDE498E}" type="presOf" srcId="{2F852379-8BAA-4334-A762-193274206593}" destId="{3CD62AED-7D90-4E30-B6DC-B5647140319F}" srcOrd="0" destOrd="3" presId="urn:microsoft.com/office/officeart/2005/8/layout/vList4"/>
    <dgm:cxn modelId="{859144DE-77A9-4F09-8280-E280A85575E6}" type="presOf" srcId="{CD9AB1C3-21C2-4C48-A171-A96F57413475}" destId="{79C1FB80-81E8-469F-AA37-47E7D24B40CA}" srcOrd="1" destOrd="1" presId="urn:microsoft.com/office/officeart/2005/8/layout/vList4"/>
    <dgm:cxn modelId="{C53B35E8-E2F0-4DBC-9FFD-B2C20372943C}" type="presOf" srcId="{18D42B22-C4A4-4010-BD6B-AC4759093752}" destId="{89E1A878-AD84-4718-9DB7-9736F4E48909}" srcOrd="1" destOrd="0" presId="urn:microsoft.com/office/officeart/2005/8/layout/vList4"/>
    <dgm:cxn modelId="{CED33BEA-F06D-47BC-AEA2-4FEC30599D40}" type="presOf" srcId="{509AFAAC-8130-4942-AAE1-6D92D2D4B40F}" destId="{81B39E49-6304-484F-8AB2-C19BCC1E6CE7}" srcOrd="0" destOrd="2" presId="urn:microsoft.com/office/officeart/2005/8/layout/vList4"/>
    <dgm:cxn modelId="{3864D1EE-7FB9-4D53-B4DF-FCE5657DA91C}" type="presOf" srcId="{76999B97-C204-4C9F-9DE7-3CE150AA477A}" destId="{2AE7D1BE-9E53-4C4E-8557-D3CF20020005}" srcOrd="1" destOrd="3" presId="urn:microsoft.com/office/officeart/2005/8/layout/vList4"/>
    <dgm:cxn modelId="{CC6543FD-77DB-41C3-B095-85709B937D67}" srcId="{5971F8A9-1557-4CB2-A0D2-BCBDD55CFB61}" destId="{00B2B58B-DF13-4F81-98AB-CBD3E16604BF}" srcOrd="1" destOrd="0" parTransId="{8796B3E5-45B8-4486-B64B-76F7E29E011F}" sibTransId="{C8AAC9E3-DBA2-4323-8316-A0D5EDFC13C8}"/>
    <dgm:cxn modelId="{5F381566-BF69-4038-951F-D6F0C5440F26}" type="presParOf" srcId="{091BD21E-7D53-46AC-BD5C-5B50641DF360}" destId="{2C96257C-9A63-4867-893D-2F8B23B7AF53}" srcOrd="0" destOrd="0" presId="urn:microsoft.com/office/officeart/2005/8/layout/vList4"/>
    <dgm:cxn modelId="{BA2E98B6-F8F1-4702-8BB1-E8604943CBE3}" type="presParOf" srcId="{2C96257C-9A63-4867-893D-2F8B23B7AF53}" destId="{81B39E49-6304-484F-8AB2-C19BCC1E6CE7}" srcOrd="0" destOrd="0" presId="urn:microsoft.com/office/officeart/2005/8/layout/vList4"/>
    <dgm:cxn modelId="{579F9602-F382-4D67-BAB5-57E69E44A5F8}" type="presParOf" srcId="{2C96257C-9A63-4867-893D-2F8B23B7AF53}" destId="{39CC8C3E-DCF5-4938-83C4-B2BCBF7CBBBC}" srcOrd="1" destOrd="0" presId="urn:microsoft.com/office/officeart/2005/8/layout/vList4"/>
    <dgm:cxn modelId="{D9175FEA-284A-4566-9A8E-01D8AFB2FFF4}" type="presParOf" srcId="{2C96257C-9A63-4867-893D-2F8B23B7AF53}" destId="{3317438C-4C71-4E1E-B41D-69A88838028F}" srcOrd="2" destOrd="0" presId="urn:microsoft.com/office/officeart/2005/8/layout/vList4"/>
    <dgm:cxn modelId="{25506E6B-6210-4CB8-91A7-2F940CEA2CB7}" type="presParOf" srcId="{091BD21E-7D53-46AC-BD5C-5B50641DF360}" destId="{A976EB44-7D46-4D37-B3E8-E53CD4D13B84}" srcOrd="1" destOrd="0" presId="urn:microsoft.com/office/officeart/2005/8/layout/vList4"/>
    <dgm:cxn modelId="{DAFA1780-81E8-48CF-B51A-1FEC99CA245E}" type="presParOf" srcId="{091BD21E-7D53-46AC-BD5C-5B50641DF360}" destId="{CF39AA86-3B00-45EA-BABC-B22EED63C432}" srcOrd="2" destOrd="0" presId="urn:microsoft.com/office/officeart/2005/8/layout/vList4"/>
    <dgm:cxn modelId="{6ED040B0-F769-48FD-8146-EEF1E04FB19E}" type="presParOf" srcId="{CF39AA86-3B00-45EA-BABC-B22EED63C432}" destId="{1EB968BB-7BC3-47FC-B29A-DB20AB06536E}" srcOrd="0" destOrd="0" presId="urn:microsoft.com/office/officeart/2005/8/layout/vList4"/>
    <dgm:cxn modelId="{F2F7E4D7-2664-4971-B5FA-0FACA1BB52BE}" type="presParOf" srcId="{CF39AA86-3B00-45EA-BABC-B22EED63C432}" destId="{0E63E546-6809-47C4-B22E-530575896293}" srcOrd="1" destOrd="0" presId="urn:microsoft.com/office/officeart/2005/8/layout/vList4"/>
    <dgm:cxn modelId="{EAC63817-A5BE-43C7-8566-47AF6CC62DEA}" type="presParOf" srcId="{CF39AA86-3B00-45EA-BABC-B22EED63C432}" destId="{79C1FB80-81E8-469F-AA37-47E7D24B40CA}" srcOrd="2" destOrd="0" presId="urn:microsoft.com/office/officeart/2005/8/layout/vList4"/>
    <dgm:cxn modelId="{A10F4B99-05F5-4BEF-AE3B-5305D7CF88E2}" type="presParOf" srcId="{091BD21E-7D53-46AC-BD5C-5B50641DF360}" destId="{70CA484B-7605-40E6-989C-8921464BDA0C}" srcOrd="3" destOrd="0" presId="urn:microsoft.com/office/officeart/2005/8/layout/vList4"/>
    <dgm:cxn modelId="{A5CBD7CB-2FD2-4741-9890-BE3B5146B2BC}" type="presParOf" srcId="{091BD21E-7D53-46AC-BD5C-5B50641DF360}" destId="{1A28C84E-B063-42CD-9FA2-B2017DDE87A2}" srcOrd="4" destOrd="0" presId="urn:microsoft.com/office/officeart/2005/8/layout/vList4"/>
    <dgm:cxn modelId="{570A1B0E-99A9-4943-800F-7A1F09A20051}" type="presParOf" srcId="{1A28C84E-B063-42CD-9FA2-B2017DDE87A2}" destId="{3CD62AED-7D90-4E30-B6DC-B5647140319F}" srcOrd="0" destOrd="0" presId="urn:microsoft.com/office/officeart/2005/8/layout/vList4"/>
    <dgm:cxn modelId="{F6F5FD3D-681C-46F1-A567-FD73B9B24856}" type="presParOf" srcId="{1A28C84E-B063-42CD-9FA2-B2017DDE87A2}" destId="{74255BBB-8615-411C-BBF6-D272394CEC49}" srcOrd="1" destOrd="0" presId="urn:microsoft.com/office/officeart/2005/8/layout/vList4"/>
    <dgm:cxn modelId="{37C3608B-C451-4552-A047-D7D182626401}" type="presParOf" srcId="{1A28C84E-B063-42CD-9FA2-B2017DDE87A2}" destId="{89E1A878-AD84-4718-9DB7-9736F4E48909}" srcOrd="2" destOrd="0" presId="urn:microsoft.com/office/officeart/2005/8/layout/vList4"/>
    <dgm:cxn modelId="{7C56AF8C-BD5F-4C62-B49D-1683F2A4B0FE}" type="presParOf" srcId="{091BD21E-7D53-46AC-BD5C-5B50641DF360}" destId="{F746732D-B1C5-48A5-9553-6665D14B9BFA}" srcOrd="5" destOrd="0" presId="urn:microsoft.com/office/officeart/2005/8/layout/vList4"/>
    <dgm:cxn modelId="{06D3FD0F-C032-4CEC-AE82-FBE4A7E83D6C}" type="presParOf" srcId="{091BD21E-7D53-46AC-BD5C-5B50641DF360}" destId="{988FEFE6-9BBA-41FC-A94D-2C7AB5701311}" srcOrd="6" destOrd="0" presId="urn:microsoft.com/office/officeart/2005/8/layout/vList4"/>
    <dgm:cxn modelId="{1189660D-672E-4231-878D-01A4C8B56B06}" type="presParOf" srcId="{988FEFE6-9BBA-41FC-A94D-2C7AB5701311}" destId="{DA35F06B-FC7C-4EB3-BD67-76594A6BEFA5}" srcOrd="0" destOrd="0" presId="urn:microsoft.com/office/officeart/2005/8/layout/vList4"/>
    <dgm:cxn modelId="{6BE23FFA-F325-4325-9E3C-43B5BFD412E1}" type="presParOf" srcId="{988FEFE6-9BBA-41FC-A94D-2C7AB5701311}" destId="{95F0F342-188D-4288-83EA-0A62CAD601C3}" srcOrd="1" destOrd="0" presId="urn:microsoft.com/office/officeart/2005/8/layout/vList4"/>
    <dgm:cxn modelId="{A11ED806-10D5-4C2B-B31D-8E293A72310B}" type="presParOf" srcId="{988FEFE6-9BBA-41FC-A94D-2C7AB5701311}" destId="{2AE7D1BE-9E53-4C4E-8557-D3CF2002000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687AE8-C7E4-42DE-9E47-FD84BD6354DE}" type="doc">
      <dgm:prSet loTypeId="urn:microsoft.com/office/officeart/2005/8/layout/vList5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514909AB-F25B-4E31-98A6-C2B44243637B}">
      <dgm:prSet phldrT="[Text]" custT="1"/>
      <dgm:spPr>
        <a:ln>
          <a:solidFill>
            <a:schemeClr val="bg1"/>
          </a:solidFill>
        </a:ln>
      </dgm:spPr>
      <dgm:t>
        <a:bodyPr/>
        <a:lstStyle/>
        <a:p>
          <a:r>
            <a:rPr lang="cs-CZ" sz="2800">
              <a:latin typeface="Arial" panose="020B0604020202020204" pitchFamily="34" charset="0"/>
              <a:cs typeface="Arial" panose="020B0604020202020204" pitchFamily="34" charset="0"/>
            </a:rPr>
            <a:t>Postoloprty</a:t>
          </a:r>
        </a:p>
      </dgm:t>
    </dgm:pt>
    <dgm:pt modelId="{45CBDBB5-4E08-4FB6-9213-359F396F5A87}" type="parTrans" cxnId="{576ABB73-EC15-4AF9-8B0F-E74B8F00B821}">
      <dgm:prSet/>
      <dgm:spPr/>
      <dgm:t>
        <a:bodyPr/>
        <a:lstStyle/>
        <a:p>
          <a:endParaRPr lang="cs-CZ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ADEFDA-61ED-4B73-8238-3752EFD56969}" type="sibTrans" cxnId="{576ABB73-EC15-4AF9-8B0F-E74B8F00B821}">
      <dgm:prSet/>
      <dgm:spPr/>
      <dgm:t>
        <a:bodyPr/>
        <a:lstStyle/>
        <a:p>
          <a:endParaRPr lang="cs-CZ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53BD63-5E19-4C18-BE1A-F22C1682FB4F}">
      <dgm:prSet phldrT="[Text]" custT="1"/>
      <dgm:spPr>
        <a:solidFill>
          <a:srgbClr val="0093D3">
            <a:alpha val="90000"/>
          </a:srgbClr>
        </a:solidFill>
        <a:ln>
          <a:solidFill>
            <a:srgbClr val="063E85">
              <a:alpha val="90000"/>
            </a:srgbClr>
          </a:solidFill>
        </a:ln>
      </dgm:spPr>
      <dgm:t>
        <a:bodyPr/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8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2021 – 2023</a:t>
          </a:r>
        </a:p>
      </dgm:t>
    </dgm:pt>
    <dgm:pt modelId="{8D4B33A5-6095-4861-AB1B-2FD35CF388CF}" type="parTrans" cxnId="{3CAF9734-5558-45C0-BBA0-1B02E59E12CF}">
      <dgm:prSet/>
      <dgm:spPr/>
      <dgm:t>
        <a:bodyPr/>
        <a:lstStyle/>
        <a:p>
          <a:endParaRPr lang="cs-CZ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6C20A4-6AD9-4EFA-B366-A37EACBF3E8F}" type="sibTrans" cxnId="{3CAF9734-5558-45C0-BBA0-1B02E59E12CF}">
      <dgm:prSet/>
      <dgm:spPr/>
      <dgm:t>
        <a:bodyPr/>
        <a:lstStyle/>
        <a:p>
          <a:endParaRPr lang="cs-CZ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FD940B-0ADB-4000-91F4-3EF363475F11}">
      <dgm:prSet phldrT="[Text]" custT="1"/>
      <dgm:spPr>
        <a:solidFill>
          <a:srgbClr val="0093D3">
            <a:alpha val="90000"/>
          </a:srgbClr>
        </a:solidFill>
        <a:ln>
          <a:solidFill>
            <a:srgbClr val="063E85">
              <a:alpha val="90000"/>
            </a:srgbClr>
          </a:solidFill>
        </a:ln>
      </dgm:spPr>
      <dgm:t>
        <a:bodyPr/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8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2025 – 2027</a:t>
          </a:r>
        </a:p>
      </dgm:t>
    </dgm:pt>
    <dgm:pt modelId="{AAD21FCF-DDC5-4EC6-9DC6-79384ABF6B2F}" type="parTrans" cxnId="{E0054F7D-4284-4DC3-8496-E2C51EEA1DD9}">
      <dgm:prSet/>
      <dgm:spPr/>
      <dgm:t>
        <a:bodyPr/>
        <a:lstStyle/>
        <a:p>
          <a:endParaRPr lang="cs-CZ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12CD00-DD19-47C9-92E9-9C6ECD873460}" type="sibTrans" cxnId="{E0054F7D-4284-4DC3-8496-E2C51EEA1DD9}">
      <dgm:prSet/>
      <dgm:spPr/>
      <dgm:t>
        <a:bodyPr/>
        <a:lstStyle/>
        <a:p>
          <a:endParaRPr lang="cs-CZ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F9B6E5-2A4A-4DF6-B2B5-EB6F46927036}">
      <dgm:prSet phldrT="[Text]" custT="1"/>
      <dgm:spPr>
        <a:ln>
          <a:solidFill>
            <a:schemeClr val="bg1"/>
          </a:solidFill>
        </a:ln>
      </dgm:spPr>
      <dgm:t>
        <a:bodyPr/>
        <a:lstStyle/>
        <a:p>
          <a:r>
            <a:rPr lang="cs-CZ" sz="2800" dirty="0">
              <a:latin typeface="Arial" panose="020B0604020202020204" pitchFamily="34" charset="0"/>
              <a:cs typeface="Arial" panose="020B0604020202020204" pitchFamily="34" charset="0"/>
            </a:rPr>
            <a:t>Knovíz - Slaný</a:t>
          </a:r>
        </a:p>
      </dgm:t>
    </dgm:pt>
    <dgm:pt modelId="{4B55F7F4-6EBC-414C-B49D-7106295EF7E8}" type="parTrans" cxnId="{A7EAEC74-945E-4250-836B-F6C1927E3EAB}">
      <dgm:prSet/>
      <dgm:spPr/>
      <dgm:t>
        <a:bodyPr/>
        <a:lstStyle/>
        <a:p>
          <a:endParaRPr lang="cs-CZ"/>
        </a:p>
      </dgm:t>
    </dgm:pt>
    <dgm:pt modelId="{1B2DB7D1-1C44-4499-B79D-50149F351D9B}" type="sibTrans" cxnId="{A7EAEC74-945E-4250-836B-F6C1927E3EAB}">
      <dgm:prSet/>
      <dgm:spPr/>
      <dgm:t>
        <a:bodyPr/>
        <a:lstStyle/>
        <a:p>
          <a:endParaRPr lang="cs-CZ"/>
        </a:p>
      </dgm:t>
    </dgm:pt>
    <dgm:pt modelId="{8491BAF5-3B46-4927-90CF-2AE3F06F1DEA}">
      <dgm:prSet phldrT="[Text]" custT="1"/>
      <dgm:spPr>
        <a:solidFill>
          <a:srgbClr val="0093D3">
            <a:alpha val="90000"/>
          </a:srgbClr>
        </a:solidFill>
        <a:ln>
          <a:solidFill>
            <a:srgbClr val="063E85">
              <a:alpha val="90000"/>
            </a:srgbClr>
          </a:solidFill>
        </a:ln>
      </dgm:spPr>
      <dgm:t>
        <a:bodyPr/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8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2023 – 2025</a:t>
          </a:r>
        </a:p>
      </dgm:t>
    </dgm:pt>
    <dgm:pt modelId="{D1A089F7-7C3E-4B56-9676-1468555E219C}" type="parTrans" cxnId="{76234AAA-3AE1-45C4-86AD-6F5E53894B80}">
      <dgm:prSet/>
      <dgm:spPr/>
      <dgm:t>
        <a:bodyPr/>
        <a:lstStyle/>
        <a:p>
          <a:endParaRPr lang="cs-CZ"/>
        </a:p>
      </dgm:t>
    </dgm:pt>
    <dgm:pt modelId="{B1E70CE0-CCFB-4D19-95B5-DABFA4B148AB}" type="sibTrans" cxnId="{76234AAA-3AE1-45C4-86AD-6F5E53894B80}">
      <dgm:prSet/>
      <dgm:spPr/>
      <dgm:t>
        <a:bodyPr/>
        <a:lstStyle/>
        <a:p>
          <a:endParaRPr lang="cs-CZ"/>
        </a:p>
      </dgm:t>
    </dgm:pt>
    <dgm:pt modelId="{D1F23A4C-6F72-491C-8E90-1BE1613751CE}">
      <dgm:prSet phldrT="[Text]" custT="1"/>
      <dgm:spPr>
        <a:ln>
          <a:solidFill>
            <a:schemeClr val="bg1"/>
          </a:solidFill>
        </a:ln>
      </dgm:spPr>
      <dgm:t>
        <a:bodyPr/>
        <a:lstStyle/>
        <a:p>
          <a:pPr marL="285750" lvl="1" indent="-285750" algn="ctr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cs-CZ" sz="2800" kern="1200" dirty="0">
              <a:latin typeface="Arial" panose="020B0604020202020204" pitchFamily="34" charset="0"/>
              <a:cs typeface="Arial" panose="020B0604020202020204" pitchFamily="34" charset="0"/>
            </a:rPr>
            <a:t>Slaný - Kutrovice</a:t>
          </a:r>
          <a:endParaRPr lang="cs-CZ" sz="2800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3F064F30-C611-457B-BBCA-6A612A50081A}" type="parTrans" cxnId="{CDB772BE-A4B0-4BED-81A0-A237DA7F60E8}">
      <dgm:prSet/>
      <dgm:spPr/>
      <dgm:t>
        <a:bodyPr/>
        <a:lstStyle/>
        <a:p>
          <a:endParaRPr lang="cs-CZ"/>
        </a:p>
      </dgm:t>
    </dgm:pt>
    <dgm:pt modelId="{BFCF1A0F-C9C4-4BFF-AC21-D3AB7DF90D83}" type="sibTrans" cxnId="{CDB772BE-A4B0-4BED-81A0-A237DA7F60E8}">
      <dgm:prSet/>
      <dgm:spPr/>
      <dgm:t>
        <a:bodyPr/>
        <a:lstStyle/>
        <a:p>
          <a:endParaRPr lang="cs-CZ"/>
        </a:p>
      </dgm:t>
    </dgm:pt>
    <dgm:pt modelId="{9ED8E52C-C3E4-4D78-8270-1302DE7A4D45}">
      <dgm:prSet phldrT="[Text]" custT="1"/>
      <dgm:spPr>
        <a:solidFill>
          <a:srgbClr val="0093D3">
            <a:alpha val="90000"/>
          </a:srgbClr>
        </a:solidFill>
        <a:ln>
          <a:solidFill>
            <a:srgbClr val="063E85">
              <a:alpha val="90000"/>
            </a:srgbClr>
          </a:solidFill>
        </a:ln>
      </dgm:spPr>
      <dgm:t>
        <a:bodyPr/>
        <a:lstStyle/>
        <a:p>
          <a:pPr>
            <a:buChar char="•"/>
          </a:pPr>
          <a:r>
            <a:rPr lang="cs-CZ" sz="28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2023 – 2025</a:t>
          </a:r>
        </a:p>
      </dgm:t>
    </dgm:pt>
    <dgm:pt modelId="{1CFE1CF3-C26A-4743-831C-7A74D665E3A3}" type="parTrans" cxnId="{9622BB2A-B5CB-4221-A19E-7C9B5253BD7C}">
      <dgm:prSet/>
      <dgm:spPr/>
      <dgm:t>
        <a:bodyPr/>
        <a:lstStyle/>
        <a:p>
          <a:endParaRPr lang="cs-CZ"/>
        </a:p>
      </dgm:t>
    </dgm:pt>
    <dgm:pt modelId="{0E37890F-F0B3-4427-825C-E177ED4AA2CB}" type="sibTrans" cxnId="{9622BB2A-B5CB-4221-A19E-7C9B5253BD7C}">
      <dgm:prSet/>
      <dgm:spPr/>
      <dgm:t>
        <a:bodyPr/>
        <a:lstStyle/>
        <a:p>
          <a:endParaRPr lang="cs-CZ"/>
        </a:p>
      </dgm:t>
    </dgm:pt>
    <dgm:pt modelId="{2EA53DC5-D980-4DB3-8995-FBA017C26F13}">
      <dgm:prSet phldrT="[Text]" custT="1"/>
      <dgm:spPr>
        <a:ln>
          <a:solidFill>
            <a:schemeClr val="bg1"/>
          </a:solidFill>
        </a:ln>
      </dgm:spPr>
      <dgm:t>
        <a:bodyPr/>
        <a:lstStyle/>
        <a:p>
          <a:r>
            <a:rPr lang="cs-CZ" sz="2800" dirty="0">
              <a:latin typeface="Arial" panose="020B0604020202020204" pitchFamily="34" charset="0"/>
              <a:cs typeface="Arial" panose="020B0604020202020204" pitchFamily="34" charset="0"/>
            </a:rPr>
            <a:t>Kutrovice – Panenský Týnec</a:t>
          </a:r>
          <a:endParaRPr lang="cs-CZ" sz="28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583968C6-98C4-44D5-805F-8B19ED72BC1C}" type="parTrans" cxnId="{487BFE38-5E0B-48EB-82C3-97BCA50CED09}">
      <dgm:prSet/>
      <dgm:spPr/>
      <dgm:t>
        <a:bodyPr/>
        <a:lstStyle/>
        <a:p>
          <a:endParaRPr lang="cs-CZ"/>
        </a:p>
      </dgm:t>
    </dgm:pt>
    <dgm:pt modelId="{A3CF6B5E-3EE7-49CE-9AA8-27B9A0BE7FB9}" type="sibTrans" cxnId="{487BFE38-5E0B-48EB-82C3-97BCA50CED09}">
      <dgm:prSet/>
      <dgm:spPr/>
      <dgm:t>
        <a:bodyPr/>
        <a:lstStyle/>
        <a:p>
          <a:endParaRPr lang="cs-CZ"/>
        </a:p>
      </dgm:t>
    </dgm:pt>
    <dgm:pt modelId="{F2349676-CA71-4916-AED2-69ADF352F689}">
      <dgm:prSet phldrT="[Text]" custT="1"/>
      <dgm:spPr>
        <a:solidFill>
          <a:srgbClr val="0093D3">
            <a:alpha val="90000"/>
          </a:srgbClr>
        </a:solidFill>
        <a:ln>
          <a:solidFill>
            <a:srgbClr val="063E85">
              <a:alpha val="90000"/>
            </a:srgbClr>
          </a:solidFill>
        </a:ln>
      </dgm:spPr>
      <dgm:t>
        <a:bodyPr/>
        <a:lstStyle/>
        <a:p>
          <a:pPr>
            <a:buChar char="•"/>
          </a:pPr>
          <a:r>
            <a:rPr lang="cs-CZ" sz="28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2023 – 2025</a:t>
          </a:r>
        </a:p>
      </dgm:t>
    </dgm:pt>
    <dgm:pt modelId="{DE019279-578A-471D-A772-3AB1C89C1ECE}" type="parTrans" cxnId="{29DB2DFA-2612-44E5-BB87-FF9321AA4E37}">
      <dgm:prSet/>
      <dgm:spPr/>
      <dgm:t>
        <a:bodyPr/>
        <a:lstStyle/>
        <a:p>
          <a:endParaRPr lang="cs-CZ"/>
        </a:p>
      </dgm:t>
    </dgm:pt>
    <dgm:pt modelId="{92F0BEF6-5F73-494E-9C75-42737BC5534B}" type="sibTrans" cxnId="{29DB2DFA-2612-44E5-BB87-FF9321AA4E37}">
      <dgm:prSet/>
      <dgm:spPr/>
      <dgm:t>
        <a:bodyPr/>
        <a:lstStyle/>
        <a:p>
          <a:endParaRPr lang="cs-CZ"/>
        </a:p>
      </dgm:t>
    </dgm:pt>
    <dgm:pt modelId="{04B12CAC-A4DA-48FD-8936-0625AB7B3A17}">
      <dgm:prSet phldrT="[Text]" custT="1"/>
      <dgm:spPr>
        <a:solidFill>
          <a:srgbClr val="1F497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/>
          </a:solidFill>
          <a:prstDash val="solid"/>
        </a:ln>
        <a:effectLst/>
      </dgm:spPr>
      <dgm:t>
        <a:bodyPr spcFirstLastPara="0" vert="horz" wrap="square" lIns="137160" tIns="68580" rIns="137160" bIns="68580" numCol="1" spcCol="1270" anchor="ctr" anchorCtr="0"/>
        <a:lstStyle/>
        <a:p>
          <a:pPr>
            <a:buChar char="•"/>
          </a:pPr>
          <a:r>
            <a:rPr lang="cs-CZ" sz="28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Chlumčany</a:t>
          </a:r>
        </a:p>
      </dgm:t>
    </dgm:pt>
    <dgm:pt modelId="{B1145117-4E46-49A4-80C6-23DF268E623E}" type="parTrans" cxnId="{B2AC6837-0A22-4E54-80D1-8045D97CF612}">
      <dgm:prSet/>
      <dgm:spPr/>
      <dgm:t>
        <a:bodyPr/>
        <a:lstStyle/>
        <a:p>
          <a:endParaRPr lang="cs-CZ"/>
        </a:p>
      </dgm:t>
    </dgm:pt>
    <dgm:pt modelId="{BFF4F03A-9E69-4BB2-88EE-6E9267FBCD53}" type="sibTrans" cxnId="{B2AC6837-0A22-4E54-80D1-8045D97CF612}">
      <dgm:prSet/>
      <dgm:spPr/>
      <dgm:t>
        <a:bodyPr/>
        <a:lstStyle/>
        <a:p>
          <a:endParaRPr lang="cs-CZ"/>
        </a:p>
      </dgm:t>
    </dgm:pt>
    <dgm:pt modelId="{4A0753B8-0109-4214-9ADB-2A9A7C547476}" type="pres">
      <dgm:prSet presAssocID="{CE687AE8-C7E4-42DE-9E47-FD84BD6354DE}" presName="Name0" presStyleCnt="0">
        <dgm:presLayoutVars>
          <dgm:dir/>
          <dgm:animLvl val="lvl"/>
          <dgm:resizeHandles val="exact"/>
        </dgm:presLayoutVars>
      </dgm:prSet>
      <dgm:spPr/>
    </dgm:pt>
    <dgm:pt modelId="{8C199660-B7C5-45CE-B830-F3A8324E27CA}" type="pres">
      <dgm:prSet presAssocID="{D6F9B6E5-2A4A-4DF6-B2B5-EB6F46927036}" presName="linNode" presStyleCnt="0"/>
      <dgm:spPr/>
    </dgm:pt>
    <dgm:pt modelId="{626DF5A3-5C2A-4235-BFC1-19909E6F5250}" type="pres">
      <dgm:prSet presAssocID="{D6F9B6E5-2A4A-4DF6-B2B5-EB6F46927036}" presName="parentText" presStyleLbl="node1" presStyleIdx="0" presStyleCnt="5" custScaleX="268532">
        <dgm:presLayoutVars>
          <dgm:chMax val="1"/>
          <dgm:bulletEnabled val="1"/>
        </dgm:presLayoutVars>
      </dgm:prSet>
      <dgm:spPr/>
    </dgm:pt>
    <dgm:pt modelId="{A609ECC8-8A59-4D67-8B57-E067CE50D757}" type="pres">
      <dgm:prSet presAssocID="{D6F9B6E5-2A4A-4DF6-B2B5-EB6F46927036}" presName="descendantText" presStyleLbl="alignAccFollowNode1" presStyleIdx="0" presStyleCnt="5">
        <dgm:presLayoutVars>
          <dgm:bulletEnabled val="1"/>
        </dgm:presLayoutVars>
      </dgm:prSet>
      <dgm:spPr/>
    </dgm:pt>
    <dgm:pt modelId="{75B83A63-C021-47B6-B32E-9AAB73EB9135}" type="pres">
      <dgm:prSet presAssocID="{1B2DB7D1-1C44-4499-B79D-50149F351D9B}" presName="sp" presStyleCnt="0"/>
      <dgm:spPr/>
    </dgm:pt>
    <dgm:pt modelId="{FAA0044A-6840-4498-A141-961737D41918}" type="pres">
      <dgm:prSet presAssocID="{D1F23A4C-6F72-491C-8E90-1BE1613751CE}" presName="linNode" presStyleCnt="0"/>
      <dgm:spPr/>
    </dgm:pt>
    <dgm:pt modelId="{A951BB56-6B3D-481A-B17E-442DEA296C48}" type="pres">
      <dgm:prSet presAssocID="{D1F23A4C-6F72-491C-8E90-1BE1613751CE}" presName="parentText" presStyleLbl="node1" presStyleIdx="1" presStyleCnt="5" custScaleX="268532">
        <dgm:presLayoutVars>
          <dgm:chMax val="1"/>
          <dgm:bulletEnabled val="1"/>
        </dgm:presLayoutVars>
      </dgm:prSet>
      <dgm:spPr/>
    </dgm:pt>
    <dgm:pt modelId="{B87AAE05-467E-4ECB-811E-4583834D731A}" type="pres">
      <dgm:prSet presAssocID="{D1F23A4C-6F72-491C-8E90-1BE1613751CE}" presName="descendantText" presStyleLbl="alignAccFollowNode1" presStyleIdx="1" presStyleCnt="5">
        <dgm:presLayoutVars>
          <dgm:bulletEnabled val="1"/>
        </dgm:presLayoutVars>
      </dgm:prSet>
      <dgm:spPr/>
    </dgm:pt>
    <dgm:pt modelId="{E68C2BD0-CF50-49B6-B28C-11C84BDEFF21}" type="pres">
      <dgm:prSet presAssocID="{BFCF1A0F-C9C4-4BFF-AC21-D3AB7DF90D83}" presName="sp" presStyleCnt="0"/>
      <dgm:spPr/>
    </dgm:pt>
    <dgm:pt modelId="{1ACA3D27-A3F0-4D6D-8782-C351C6414D1D}" type="pres">
      <dgm:prSet presAssocID="{2EA53DC5-D980-4DB3-8995-FBA017C26F13}" presName="linNode" presStyleCnt="0"/>
      <dgm:spPr/>
    </dgm:pt>
    <dgm:pt modelId="{D2F8BF5C-EACD-455C-9583-1CD8437C70B8}" type="pres">
      <dgm:prSet presAssocID="{2EA53DC5-D980-4DB3-8995-FBA017C26F13}" presName="parentText" presStyleLbl="node1" presStyleIdx="2" presStyleCnt="5" custScaleX="268532">
        <dgm:presLayoutVars>
          <dgm:chMax val="1"/>
          <dgm:bulletEnabled val="1"/>
        </dgm:presLayoutVars>
      </dgm:prSet>
      <dgm:spPr/>
    </dgm:pt>
    <dgm:pt modelId="{96064D52-D386-4D38-B591-B76C4C91ABFB}" type="pres">
      <dgm:prSet presAssocID="{2EA53DC5-D980-4DB3-8995-FBA017C26F13}" presName="descendantText" presStyleLbl="alignAccFollowNode1" presStyleIdx="2" presStyleCnt="5">
        <dgm:presLayoutVars>
          <dgm:bulletEnabled val="1"/>
        </dgm:presLayoutVars>
      </dgm:prSet>
      <dgm:spPr/>
    </dgm:pt>
    <dgm:pt modelId="{4BB3097A-E2E0-48E6-B2D7-15B0E43078FD}" type="pres">
      <dgm:prSet presAssocID="{A3CF6B5E-3EE7-49CE-9AA8-27B9A0BE7FB9}" presName="sp" presStyleCnt="0"/>
      <dgm:spPr/>
    </dgm:pt>
    <dgm:pt modelId="{DCC98866-F4A6-45AB-B293-9FBAA4DF2F4A}" type="pres">
      <dgm:prSet presAssocID="{04B12CAC-A4DA-48FD-8936-0625AB7B3A17}" presName="linNode" presStyleCnt="0"/>
      <dgm:spPr/>
    </dgm:pt>
    <dgm:pt modelId="{F88CDB55-35A4-46C8-9BEE-AFB93C43907F}" type="pres">
      <dgm:prSet presAssocID="{04B12CAC-A4DA-48FD-8936-0625AB7B3A17}" presName="parentText" presStyleLbl="node1" presStyleIdx="3" presStyleCnt="5" custScaleX="268532">
        <dgm:presLayoutVars>
          <dgm:chMax val="1"/>
          <dgm:bulletEnabled val="1"/>
        </dgm:presLayoutVars>
      </dgm:prSet>
      <dgm:spPr>
        <a:xfrm>
          <a:off x="0" y="2834920"/>
          <a:ext cx="2916072" cy="899321"/>
        </a:xfrm>
        <a:prstGeom prst="roundRect">
          <a:avLst/>
        </a:prstGeom>
      </dgm:spPr>
    </dgm:pt>
    <dgm:pt modelId="{07DA1A61-A571-4E31-8BA1-427857673BF3}" type="pres">
      <dgm:prSet presAssocID="{04B12CAC-A4DA-48FD-8936-0625AB7B3A17}" presName="descendantText" presStyleLbl="alignAccFollowNode1" presStyleIdx="3" presStyleCnt="5">
        <dgm:presLayoutVars>
          <dgm:bulletEnabled val="1"/>
        </dgm:presLayoutVars>
      </dgm:prSet>
      <dgm:spPr/>
    </dgm:pt>
    <dgm:pt modelId="{97D3E8DE-C675-4243-AE26-4FD6646AF23C}" type="pres">
      <dgm:prSet presAssocID="{BFF4F03A-9E69-4BB2-88EE-6E9267FBCD53}" presName="sp" presStyleCnt="0"/>
      <dgm:spPr/>
    </dgm:pt>
    <dgm:pt modelId="{3FEE5584-D2F0-4003-924D-91412030C5C8}" type="pres">
      <dgm:prSet presAssocID="{514909AB-F25B-4E31-98A6-C2B44243637B}" presName="linNode" presStyleCnt="0"/>
      <dgm:spPr/>
    </dgm:pt>
    <dgm:pt modelId="{8CCEEF95-08D1-46BF-A9A3-5C3ECA954321}" type="pres">
      <dgm:prSet presAssocID="{514909AB-F25B-4E31-98A6-C2B44243637B}" presName="parentText" presStyleLbl="node1" presStyleIdx="4" presStyleCnt="5" custScaleX="268532">
        <dgm:presLayoutVars>
          <dgm:chMax val="1"/>
          <dgm:bulletEnabled val="1"/>
        </dgm:presLayoutVars>
      </dgm:prSet>
      <dgm:spPr/>
    </dgm:pt>
    <dgm:pt modelId="{CB000DE3-D73E-4185-8BDD-AD8F352DA76E}" type="pres">
      <dgm:prSet presAssocID="{514909AB-F25B-4E31-98A6-C2B44243637B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41273E0F-3CC5-40A9-A3D5-A0E8AC4340DC}" type="presOf" srcId="{F2349676-CA71-4916-AED2-69ADF352F689}" destId="{96064D52-D386-4D38-B591-B76C4C91ABFB}" srcOrd="0" destOrd="0" presId="urn:microsoft.com/office/officeart/2005/8/layout/vList5"/>
    <dgm:cxn modelId="{9622BB2A-B5CB-4221-A19E-7C9B5253BD7C}" srcId="{D1F23A4C-6F72-491C-8E90-1BE1613751CE}" destId="{9ED8E52C-C3E4-4D78-8270-1302DE7A4D45}" srcOrd="0" destOrd="0" parTransId="{1CFE1CF3-C26A-4743-831C-7A74D665E3A3}" sibTransId="{0E37890F-F0B3-4427-825C-E177ED4AA2CB}"/>
    <dgm:cxn modelId="{89A9CA2C-0688-49C2-8571-F93DBA6C59FC}" type="presOf" srcId="{4C53BD63-5E19-4C18-BE1A-F22C1682FB4F}" destId="{07DA1A61-A571-4E31-8BA1-427857673BF3}" srcOrd="0" destOrd="0" presId="urn:microsoft.com/office/officeart/2005/8/layout/vList5"/>
    <dgm:cxn modelId="{3CAF9734-5558-45C0-BBA0-1B02E59E12CF}" srcId="{04B12CAC-A4DA-48FD-8936-0625AB7B3A17}" destId="{4C53BD63-5E19-4C18-BE1A-F22C1682FB4F}" srcOrd="0" destOrd="0" parTransId="{8D4B33A5-6095-4861-AB1B-2FD35CF388CF}" sibTransId="{976C20A4-6AD9-4EFA-B366-A37EACBF3E8F}"/>
    <dgm:cxn modelId="{B2AC6837-0A22-4E54-80D1-8045D97CF612}" srcId="{CE687AE8-C7E4-42DE-9E47-FD84BD6354DE}" destId="{04B12CAC-A4DA-48FD-8936-0625AB7B3A17}" srcOrd="3" destOrd="0" parTransId="{B1145117-4E46-49A4-80C6-23DF268E623E}" sibTransId="{BFF4F03A-9E69-4BB2-88EE-6E9267FBCD53}"/>
    <dgm:cxn modelId="{487BFE38-5E0B-48EB-82C3-97BCA50CED09}" srcId="{CE687AE8-C7E4-42DE-9E47-FD84BD6354DE}" destId="{2EA53DC5-D980-4DB3-8995-FBA017C26F13}" srcOrd="2" destOrd="0" parTransId="{583968C6-98C4-44D5-805F-8B19ED72BC1C}" sibTransId="{A3CF6B5E-3EE7-49CE-9AA8-27B9A0BE7FB9}"/>
    <dgm:cxn modelId="{656DB447-7FD5-4313-AAE5-CA28C054D99F}" type="presOf" srcId="{8491BAF5-3B46-4927-90CF-2AE3F06F1DEA}" destId="{A609ECC8-8A59-4D67-8B57-E067CE50D757}" srcOrd="0" destOrd="0" presId="urn:microsoft.com/office/officeart/2005/8/layout/vList5"/>
    <dgm:cxn modelId="{576ABB73-EC15-4AF9-8B0F-E74B8F00B821}" srcId="{CE687AE8-C7E4-42DE-9E47-FD84BD6354DE}" destId="{514909AB-F25B-4E31-98A6-C2B44243637B}" srcOrd="4" destOrd="0" parTransId="{45CBDBB5-4E08-4FB6-9213-359F396F5A87}" sibTransId="{2BADEFDA-61ED-4B73-8238-3752EFD56969}"/>
    <dgm:cxn modelId="{A7EAEC74-945E-4250-836B-F6C1927E3EAB}" srcId="{CE687AE8-C7E4-42DE-9E47-FD84BD6354DE}" destId="{D6F9B6E5-2A4A-4DF6-B2B5-EB6F46927036}" srcOrd="0" destOrd="0" parTransId="{4B55F7F4-6EBC-414C-B49D-7106295EF7E8}" sibTransId="{1B2DB7D1-1C44-4499-B79D-50149F351D9B}"/>
    <dgm:cxn modelId="{E0054F7D-4284-4DC3-8496-E2C51EEA1DD9}" srcId="{514909AB-F25B-4E31-98A6-C2B44243637B}" destId="{F8FD940B-0ADB-4000-91F4-3EF363475F11}" srcOrd="0" destOrd="0" parTransId="{AAD21FCF-DDC5-4EC6-9DC6-79384ABF6B2F}" sibTransId="{3112CD00-DD19-47C9-92E9-9C6ECD873460}"/>
    <dgm:cxn modelId="{CAE42086-1A8B-46DB-B855-11AD395104DD}" type="presOf" srcId="{D1F23A4C-6F72-491C-8E90-1BE1613751CE}" destId="{A951BB56-6B3D-481A-B17E-442DEA296C48}" srcOrd="0" destOrd="0" presId="urn:microsoft.com/office/officeart/2005/8/layout/vList5"/>
    <dgm:cxn modelId="{56151F8D-D3AA-43CC-8148-DE551D2B6750}" type="presOf" srcId="{9ED8E52C-C3E4-4D78-8270-1302DE7A4D45}" destId="{B87AAE05-467E-4ECB-811E-4583834D731A}" srcOrd="0" destOrd="0" presId="urn:microsoft.com/office/officeart/2005/8/layout/vList5"/>
    <dgm:cxn modelId="{A5227D8E-1780-4857-AFD6-E3191A83C20D}" type="presOf" srcId="{514909AB-F25B-4E31-98A6-C2B44243637B}" destId="{8CCEEF95-08D1-46BF-A9A3-5C3ECA954321}" srcOrd="0" destOrd="0" presId="urn:microsoft.com/office/officeart/2005/8/layout/vList5"/>
    <dgm:cxn modelId="{3132FF99-D03F-4600-BB20-961DAF057A31}" type="presOf" srcId="{2EA53DC5-D980-4DB3-8995-FBA017C26F13}" destId="{D2F8BF5C-EACD-455C-9583-1CD8437C70B8}" srcOrd="0" destOrd="0" presId="urn:microsoft.com/office/officeart/2005/8/layout/vList5"/>
    <dgm:cxn modelId="{76234AAA-3AE1-45C4-86AD-6F5E53894B80}" srcId="{D6F9B6E5-2A4A-4DF6-B2B5-EB6F46927036}" destId="{8491BAF5-3B46-4927-90CF-2AE3F06F1DEA}" srcOrd="0" destOrd="0" parTransId="{D1A089F7-7C3E-4B56-9676-1468555E219C}" sibTransId="{B1E70CE0-CCFB-4D19-95B5-DABFA4B148AB}"/>
    <dgm:cxn modelId="{BE5F4DB5-3BE8-47E9-9AF7-88880BDEEBD0}" type="presOf" srcId="{D6F9B6E5-2A4A-4DF6-B2B5-EB6F46927036}" destId="{626DF5A3-5C2A-4235-BFC1-19909E6F5250}" srcOrd="0" destOrd="0" presId="urn:microsoft.com/office/officeart/2005/8/layout/vList5"/>
    <dgm:cxn modelId="{91C76BB7-EFB5-48BB-B0F7-7BDE65C3182D}" type="presOf" srcId="{04B12CAC-A4DA-48FD-8936-0625AB7B3A17}" destId="{F88CDB55-35A4-46C8-9BEE-AFB93C43907F}" srcOrd="0" destOrd="0" presId="urn:microsoft.com/office/officeart/2005/8/layout/vList5"/>
    <dgm:cxn modelId="{62E1C0B7-86C5-4E4F-BC3F-72E00C32E03B}" type="presOf" srcId="{CE687AE8-C7E4-42DE-9E47-FD84BD6354DE}" destId="{4A0753B8-0109-4214-9ADB-2A9A7C547476}" srcOrd="0" destOrd="0" presId="urn:microsoft.com/office/officeart/2005/8/layout/vList5"/>
    <dgm:cxn modelId="{CDB772BE-A4B0-4BED-81A0-A237DA7F60E8}" srcId="{CE687AE8-C7E4-42DE-9E47-FD84BD6354DE}" destId="{D1F23A4C-6F72-491C-8E90-1BE1613751CE}" srcOrd="1" destOrd="0" parTransId="{3F064F30-C611-457B-BBCA-6A612A50081A}" sibTransId="{BFCF1A0F-C9C4-4BFF-AC21-D3AB7DF90D83}"/>
    <dgm:cxn modelId="{CAC111F2-34A0-47CC-95C3-4AD369CE7B90}" type="presOf" srcId="{F8FD940B-0ADB-4000-91F4-3EF363475F11}" destId="{CB000DE3-D73E-4185-8BDD-AD8F352DA76E}" srcOrd="0" destOrd="0" presId="urn:microsoft.com/office/officeart/2005/8/layout/vList5"/>
    <dgm:cxn modelId="{29DB2DFA-2612-44E5-BB87-FF9321AA4E37}" srcId="{2EA53DC5-D980-4DB3-8995-FBA017C26F13}" destId="{F2349676-CA71-4916-AED2-69ADF352F689}" srcOrd="0" destOrd="0" parTransId="{DE019279-578A-471D-A772-3AB1C89C1ECE}" sibTransId="{92F0BEF6-5F73-494E-9C75-42737BC5534B}"/>
    <dgm:cxn modelId="{C7C74A48-69CC-475A-972B-7BC4035B28EA}" type="presParOf" srcId="{4A0753B8-0109-4214-9ADB-2A9A7C547476}" destId="{8C199660-B7C5-45CE-B830-F3A8324E27CA}" srcOrd="0" destOrd="0" presId="urn:microsoft.com/office/officeart/2005/8/layout/vList5"/>
    <dgm:cxn modelId="{7D4DAB93-73DB-4211-9E7E-CC9763B7A2BA}" type="presParOf" srcId="{8C199660-B7C5-45CE-B830-F3A8324E27CA}" destId="{626DF5A3-5C2A-4235-BFC1-19909E6F5250}" srcOrd="0" destOrd="0" presId="urn:microsoft.com/office/officeart/2005/8/layout/vList5"/>
    <dgm:cxn modelId="{A5904E0A-4010-4333-952B-7CA2093E9C99}" type="presParOf" srcId="{8C199660-B7C5-45CE-B830-F3A8324E27CA}" destId="{A609ECC8-8A59-4D67-8B57-E067CE50D757}" srcOrd="1" destOrd="0" presId="urn:microsoft.com/office/officeart/2005/8/layout/vList5"/>
    <dgm:cxn modelId="{988F67AA-8435-45A0-8F38-84D4D44B5B71}" type="presParOf" srcId="{4A0753B8-0109-4214-9ADB-2A9A7C547476}" destId="{75B83A63-C021-47B6-B32E-9AAB73EB9135}" srcOrd="1" destOrd="0" presId="urn:microsoft.com/office/officeart/2005/8/layout/vList5"/>
    <dgm:cxn modelId="{E2035FD3-26EB-493E-A03A-91BBC4F0551C}" type="presParOf" srcId="{4A0753B8-0109-4214-9ADB-2A9A7C547476}" destId="{FAA0044A-6840-4498-A141-961737D41918}" srcOrd="2" destOrd="0" presId="urn:microsoft.com/office/officeart/2005/8/layout/vList5"/>
    <dgm:cxn modelId="{423BEF37-02A5-469D-A4F2-C685EAF281C0}" type="presParOf" srcId="{FAA0044A-6840-4498-A141-961737D41918}" destId="{A951BB56-6B3D-481A-B17E-442DEA296C48}" srcOrd="0" destOrd="0" presId="urn:microsoft.com/office/officeart/2005/8/layout/vList5"/>
    <dgm:cxn modelId="{0F1BE5D6-5888-4D49-BEF7-440FF36C2A0B}" type="presParOf" srcId="{FAA0044A-6840-4498-A141-961737D41918}" destId="{B87AAE05-467E-4ECB-811E-4583834D731A}" srcOrd="1" destOrd="0" presId="urn:microsoft.com/office/officeart/2005/8/layout/vList5"/>
    <dgm:cxn modelId="{D3A261DD-7D43-46CF-AD41-7A006EB0179C}" type="presParOf" srcId="{4A0753B8-0109-4214-9ADB-2A9A7C547476}" destId="{E68C2BD0-CF50-49B6-B28C-11C84BDEFF21}" srcOrd="3" destOrd="0" presId="urn:microsoft.com/office/officeart/2005/8/layout/vList5"/>
    <dgm:cxn modelId="{75B0924A-D975-4F05-B030-9C9365743EE7}" type="presParOf" srcId="{4A0753B8-0109-4214-9ADB-2A9A7C547476}" destId="{1ACA3D27-A3F0-4D6D-8782-C351C6414D1D}" srcOrd="4" destOrd="0" presId="urn:microsoft.com/office/officeart/2005/8/layout/vList5"/>
    <dgm:cxn modelId="{29B2CA96-CBE1-443E-9D1F-122A2D5AF82D}" type="presParOf" srcId="{1ACA3D27-A3F0-4D6D-8782-C351C6414D1D}" destId="{D2F8BF5C-EACD-455C-9583-1CD8437C70B8}" srcOrd="0" destOrd="0" presId="urn:microsoft.com/office/officeart/2005/8/layout/vList5"/>
    <dgm:cxn modelId="{58E2F7D6-3D40-480B-B9BB-23844B0792E8}" type="presParOf" srcId="{1ACA3D27-A3F0-4D6D-8782-C351C6414D1D}" destId="{96064D52-D386-4D38-B591-B76C4C91ABFB}" srcOrd="1" destOrd="0" presId="urn:microsoft.com/office/officeart/2005/8/layout/vList5"/>
    <dgm:cxn modelId="{E9FF2EA7-8449-4FEC-BFDC-4A9883207A7C}" type="presParOf" srcId="{4A0753B8-0109-4214-9ADB-2A9A7C547476}" destId="{4BB3097A-E2E0-48E6-B2D7-15B0E43078FD}" srcOrd="5" destOrd="0" presId="urn:microsoft.com/office/officeart/2005/8/layout/vList5"/>
    <dgm:cxn modelId="{C644C081-E88C-40FA-A457-62D1FCE5A404}" type="presParOf" srcId="{4A0753B8-0109-4214-9ADB-2A9A7C547476}" destId="{DCC98866-F4A6-45AB-B293-9FBAA4DF2F4A}" srcOrd="6" destOrd="0" presId="urn:microsoft.com/office/officeart/2005/8/layout/vList5"/>
    <dgm:cxn modelId="{E0BF1BED-8FFC-448E-9BD7-43648F471656}" type="presParOf" srcId="{DCC98866-F4A6-45AB-B293-9FBAA4DF2F4A}" destId="{F88CDB55-35A4-46C8-9BEE-AFB93C43907F}" srcOrd="0" destOrd="0" presId="urn:microsoft.com/office/officeart/2005/8/layout/vList5"/>
    <dgm:cxn modelId="{5578B075-3F62-4532-9127-07FCCD4FACBB}" type="presParOf" srcId="{DCC98866-F4A6-45AB-B293-9FBAA4DF2F4A}" destId="{07DA1A61-A571-4E31-8BA1-427857673BF3}" srcOrd="1" destOrd="0" presId="urn:microsoft.com/office/officeart/2005/8/layout/vList5"/>
    <dgm:cxn modelId="{CAACD487-237B-4DCD-BB4E-8462FCB1410F}" type="presParOf" srcId="{4A0753B8-0109-4214-9ADB-2A9A7C547476}" destId="{97D3E8DE-C675-4243-AE26-4FD6646AF23C}" srcOrd="7" destOrd="0" presId="urn:microsoft.com/office/officeart/2005/8/layout/vList5"/>
    <dgm:cxn modelId="{A5778B02-D1FC-45DD-958D-A12099993BC1}" type="presParOf" srcId="{4A0753B8-0109-4214-9ADB-2A9A7C547476}" destId="{3FEE5584-D2F0-4003-924D-91412030C5C8}" srcOrd="8" destOrd="0" presId="urn:microsoft.com/office/officeart/2005/8/layout/vList5"/>
    <dgm:cxn modelId="{ACCEEE5C-9075-4D55-94E4-8FC84D93AD88}" type="presParOf" srcId="{3FEE5584-D2F0-4003-924D-91412030C5C8}" destId="{8CCEEF95-08D1-46BF-A9A3-5C3ECA954321}" srcOrd="0" destOrd="0" presId="urn:microsoft.com/office/officeart/2005/8/layout/vList5"/>
    <dgm:cxn modelId="{0AE0C381-0E33-44B0-BC13-E8013CF7D7A1}" type="presParOf" srcId="{3FEE5584-D2F0-4003-924D-91412030C5C8}" destId="{CB000DE3-D73E-4185-8BDD-AD8F352DA76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FDCA28-A17A-4F40-8012-7864D108D272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C627BEB-EBDA-433F-90EC-4ED67016A8AA}">
      <dgm:prSet phldrT="[Text]"/>
      <dgm:spPr/>
      <dgm:t>
        <a:bodyPr/>
        <a:lstStyle/>
        <a:p>
          <a:r>
            <a:rPr lang="cs-CZ" dirty="0"/>
            <a:t> </a:t>
          </a:r>
        </a:p>
      </dgm:t>
    </dgm:pt>
    <dgm:pt modelId="{BAD68FED-AA88-4F55-9D3C-C4778CA4F178}" type="parTrans" cxnId="{A8CF5873-8A14-49CB-9765-0BFB8358A381}">
      <dgm:prSet/>
      <dgm:spPr/>
      <dgm:t>
        <a:bodyPr/>
        <a:lstStyle/>
        <a:p>
          <a:endParaRPr lang="cs-CZ"/>
        </a:p>
      </dgm:t>
    </dgm:pt>
    <dgm:pt modelId="{5A895EC1-1774-472B-8600-F128FEEA6DC2}" type="sibTrans" cxnId="{A8CF5873-8A14-49CB-9765-0BFB8358A381}">
      <dgm:prSet/>
      <dgm:spPr/>
      <dgm:t>
        <a:bodyPr/>
        <a:lstStyle/>
        <a:p>
          <a:endParaRPr lang="cs-CZ"/>
        </a:p>
      </dgm:t>
    </dgm:pt>
    <dgm:pt modelId="{F9BED116-C415-4AB1-BB6F-4CF3276E7460}">
      <dgm:prSet phldrT="[Text]"/>
      <dgm:spPr/>
      <dgm:t>
        <a:bodyPr/>
        <a:lstStyle/>
        <a:p>
          <a:r>
            <a:rPr lang="cs-CZ" dirty="0"/>
            <a:t>3.6.2016</a:t>
          </a:r>
        </a:p>
      </dgm:t>
    </dgm:pt>
    <dgm:pt modelId="{34591753-DA66-4961-BEEB-8FE224F206FE}" type="parTrans" cxnId="{11EF6CF5-D021-4542-9347-E1D7DC913AD6}">
      <dgm:prSet/>
      <dgm:spPr/>
      <dgm:t>
        <a:bodyPr/>
        <a:lstStyle/>
        <a:p>
          <a:endParaRPr lang="cs-CZ"/>
        </a:p>
      </dgm:t>
    </dgm:pt>
    <dgm:pt modelId="{77C606BE-37E9-492C-BD87-89552D029809}" type="sibTrans" cxnId="{11EF6CF5-D021-4542-9347-E1D7DC913AD6}">
      <dgm:prSet/>
      <dgm:spPr/>
      <dgm:t>
        <a:bodyPr/>
        <a:lstStyle/>
        <a:p>
          <a:endParaRPr lang="cs-CZ"/>
        </a:p>
      </dgm:t>
    </dgm:pt>
    <dgm:pt modelId="{9696ED01-A1FD-47A5-83ED-8598D44D40C7}">
      <dgm:prSet phldrT="[Text]"/>
      <dgm:spPr/>
      <dgm:t>
        <a:bodyPr/>
        <a:lstStyle/>
        <a:p>
          <a:r>
            <a:rPr lang="cs-CZ" dirty="0"/>
            <a:t>10.2.2017</a:t>
          </a:r>
        </a:p>
      </dgm:t>
    </dgm:pt>
    <dgm:pt modelId="{FF268A87-8212-4A53-A646-E5657A08593F}" type="parTrans" cxnId="{3AD53D28-1D50-4234-989E-5DAC047E3105}">
      <dgm:prSet/>
      <dgm:spPr/>
      <dgm:t>
        <a:bodyPr/>
        <a:lstStyle/>
        <a:p>
          <a:endParaRPr lang="cs-CZ"/>
        </a:p>
      </dgm:t>
    </dgm:pt>
    <dgm:pt modelId="{67315850-094C-4B94-8B60-C83747432316}" type="sibTrans" cxnId="{3AD53D28-1D50-4234-989E-5DAC047E3105}">
      <dgm:prSet/>
      <dgm:spPr/>
      <dgm:t>
        <a:bodyPr/>
        <a:lstStyle/>
        <a:p>
          <a:endParaRPr lang="cs-CZ"/>
        </a:p>
      </dgm:t>
    </dgm:pt>
    <dgm:pt modelId="{5C2A7B2C-5833-4B60-8594-8D55629F71CD}">
      <dgm:prSet phldrT="[Text]"/>
      <dgm:spPr/>
      <dgm:t>
        <a:bodyPr/>
        <a:lstStyle/>
        <a:p>
          <a:r>
            <a:rPr lang="cs-CZ" dirty="0"/>
            <a:t>Louny</a:t>
          </a:r>
        </a:p>
      </dgm:t>
    </dgm:pt>
    <dgm:pt modelId="{A1BE9824-93DB-4830-9974-32F092F756B8}" type="parTrans" cxnId="{711AA00F-7687-4F16-AFA1-7398EC2961AF}">
      <dgm:prSet/>
      <dgm:spPr/>
      <dgm:t>
        <a:bodyPr/>
        <a:lstStyle/>
        <a:p>
          <a:endParaRPr lang="cs-CZ"/>
        </a:p>
      </dgm:t>
    </dgm:pt>
    <dgm:pt modelId="{0A4A6BBD-2984-4906-8B2D-FD0CF894344C}" type="sibTrans" cxnId="{711AA00F-7687-4F16-AFA1-7398EC2961AF}">
      <dgm:prSet/>
      <dgm:spPr/>
      <dgm:t>
        <a:bodyPr/>
        <a:lstStyle/>
        <a:p>
          <a:endParaRPr lang="cs-CZ"/>
        </a:p>
      </dgm:t>
    </dgm:pt>
    <dgm:pt modelId="{30B03182-B7AF-4A75-BC8A-C7D826AEF8FF}">
      <dgm:prSet phldrT="[Text]"/>
      <dgm:spPr/>
      <dgm:t>
        <a:bodyPr/>
        <a:lstStyle/>
        <a:p>
          <a:r>
            <a:rPr lang="cs-CZ" dirty="0"/>
            <a:t>09/2020</a:t>
          </a:r>
        </a:p>
      </dgm:t>
    </dgm:pt>
    <dgm:pt modelId="{CD2AA0CA-7478-4F31-BA4B-0F4B5C954E19}" type="parTrans" cxnId="{2FD03908-AB30-4F89-9869-1D24682B6DB2}">
      <dgm:prSet/>
      <dgm:spPr/>
      <dgm:t>
        <a:bodyPr/>
        <a:lstStyle/>
        <a:p>
          <a:endParaRPr lang="cs-CZ"/>
        </a:p>
      </dgm:t>
    </dgm:pt>
    <dgm:pt modelId="{CBF3A977-9D9F-414E-AA33-49ECF5131D35}" type="sibTrans" cxnId="{2FD03908-AB30-4F89-9869-1D24682B6DB2}">
      <dgm:prSet/>
      <dgm:spPr/>
      <dgm:t>
        <a:bodyPr/>
        <a:lstStyle/>
        <a:p>
          <a:endParaRPr lang="cs-CZ"/>
        </a:p>
      </dgm:t>
    </dgm:pt>
    <dgm:pt modelId="{80FB06CF-BAEB-45DD-8B07-D03A93F00C94}">
      <dgm:prSet phldrT="[Text]"/>
      <dgm:spPr/>
      <dgm:t>
        <a:bodyPr/>
        <a:lstStyle/>
        <a:p>
          <a:r>
            <a:rPr lang="cs-CZ" dirty="0"/>
            <a:t>09/2020</a:t>
          </a:r>
        </a:p>
      </dgm:t>
    </dgm:pt>
    <dgm:pt modelId="{6B3586C8-2461-4C81-9107-A89CD2FCE4B7}" type="parTrans" cxnId="{1F70D47B-3C5F-48C0-AB24-CA09B624F269}">
      <dgm:prSet/>
      <dgm:spPr/>
      <dgm:t>
        <a:bodyPr/>
        <a:lstStyle/>
        <a:p>
          <a:endParaRPr lang="cs-CZ"/>
        </a:p>
      </dgm:t>
    </dgm:pt>
    <dgm:pt modelId="{531B8620-72AC-40BD-B027-1AA2D4488D68}" type="sibTrans" cxnId="{1F70D47B-3C5F-48C0-AB24-CA09B624F269}">
      <dgm:prSet/>
      <dgm:spPr/>
      <dgm:t>
        <a:bodyPr/>
        <a:lstStyle/>
        <a:p>
          <a:endParaRPr lang="cs-CZ"/>
        </a:p>
      </dgm:t>
    </dgm:pt>
    <dgm:pt modelId="{ED3E0E65-4A5E-4CFE-B4E2-A01A830BCC9C}">
      <dgm:prSet phldrT="[Text]"/>
      <dgm:spPr/>
      <dgm:t>
        <a:bodyPr/>
        <a:lstStyle/>
        <a:p>
          <a:r>
            <a:rPr lang="cs-CZ" dirty="0"/>
            <a:t>Panenský Týnec</a:t>
          </a:r>
        </a:p>
      </dgm:t>
    </dgm:pt>
    <dgm:pt modelId="{BF07DD19-03A1-4116-A0F8-DD724CA43628}" type="parTrans" cxnId="{CE704982-7EC2-4834-A445-E45AAE30E5CB}">
      <dgm:prSet/>
      <dgm:spPr/>
      <dgm:t>
        <a:bodyPr/>
        <a:lstStyle/>
        <a:p>
          <a:endParaRPr lang="cs-CZ"/>
        </a:p>
      </dgm:t>
    </dgm:pt>
    <dgm:pt modelId="{A93F5FC1-84FB-4B95-BDDD-421C8EFBD1D6}" type="sibTrans" cxnId="{CE704982-7EC2-4834-A445-E45AAE30E5CB}">
      <dgm:prSet/>
      <dgm:spPr/>
      <dgm:t>
        <a:bodyPr/>
        <a:lstStyle/>
        <a:p>
          <a:endParaRPr lang="cs-CZ"/>
        </a:p>
      </dgm:t>
    </dgm:pt>
    <dgm:pt modelId="{9AB5F5D7-7802-424E-8997-20D7A2A4D587}">
      <dgm:prSet phldrT="[Text]"/>
      <dgm:spPr/>
      <dgm:t>
        <a:bodyPr/>
        <a:lstStyle/>
        <a:p>
          <a:r>
            <a:rPr lang="cs-CZ" dirty="0"/>
            <a:t>03/2020</a:t>
          </a:r>
        </a:p>
      </dgm:t>
    </dgm:pt>
    <dgm:pt modelId="{4A740931-5A60-49DF-A3A0-95B9390CA40E}" type="parTrans" cxnId="{468B0E51-F0C0-4D3C-8817-FC78812D1F19}">
      <dgm:prSet/>
      <dgm:spPr/>
      <dgm:t>
        <a:bodyPr/>
        <a:lstStyle/>
        <a:p>
          <a:endParaRPr lang="cs-CZ"/>
        </a:p>
      </dgm:t>
    </dgm:pt>
    <dgm:pt modelId="{677E2150-C7B1-4342-9101-A855E7B4F30B}" type="sibTrans" cxnId="{468B0E51-F0C0-4D3C-8817-FC78812D1F19}">
      <dgm:prSet/>
      <dgm:spPr/>
      <dgm:t>
        <a:bodyPr/>
        <a:lstStyle/>
        <a:p>
          <a:endParaRPr lang="cs-CZ"/>
        </a:p>
      </dgm:t>
    </dgm:pt>
    <dgm:pt modelId="{9D9A55D9-7F48-467C-9241-E18B3F2809A3}">
      <dgm:prSet phldrT="[Text]"/>
      <dgm:spPr/>
      <dgm:t>
        <a:bodyPr/>
        <a:lstStyle/>
        <a:p>
          <a:r>
            <a:rPr lang="cs-CZ" dirty="0"/>
            <a:t>03/2020</a:t>
          </a:r>
        </a:p>
      </dgm:t>
    </dgm:pt>
    <dgm:pt modelId="{CA10AD40-B530-4A4E-B4BE-395693E39B0D}" type="parTrans" cxnId="{229A56E9-8B1E-4A5D-A6F5-C9A5912A1DB9}">
      <dgm:prSet/>
      <dgm:spPr/>
      <dgm:t>
        <a:bodyPr/>
        <a:lstStyle/>
        <a:p>
          <a:endParaRPr lang="cs-CZ"/>
        </a:p>
      </dgm:t>
    </dgm:pt>
    <dgm:pt modelId="{ED124875-D56F-4248-8B64-1A580D4CD34C}" type="sibTrans" cxnId="{229A56E9-8B1E-4A5D-A6F5-C9A5912A1DB9}">
      <dgm:prSet/>
      <dgm:spPr/>
      <dgm:t>
        <a:bodyPr/>
        <a:lstStyle/>
        <a:p>
          <a:endParaRPr lang="cs-CZ"/>
        </a:p>
      </dgm:t>
    </dgm:pt>
    <dgm:pt modelId="{AF2CA0D6-2CCC-439D-A86A-EA0AD7991329}">
      <dgm:prSet phldrT="[Text]"/>
      <dgm:spPr/>
      <dgm:t>
        <a:bodyPr/>
        <a:lstStyle/>
        <a:p>
          <a:r>
            <a:rPr lang="cs-CZ" dirty="0"/>
            <a:t>03/2022</a:t>
          </a:r>
        </a:p>
      </dgm:t>
    </dgm:pt>
    <dgm:pt modelId="{2FE033B7-98E6-4798-8DC0-55E968C6852E}" type="parTrans" cxnId="{42806B3F-936C-48EC-8EBE-5E5996E72673}">
      <dgm:prSet/>
      <dgm:spPr/>
      <dgm:t>
        <a:bodyPr/>
        <a:lstStyle/>
        <a:p>
          <a:endParaRPr lang="cs-CZ"/>
        </a:p>
      </dgm:t>
    </dgm:pt>
    <dgm:pt modelId="{2B7FE98D-B074-4D77-9686-2C8D2E1C9B1B}" type="sibTrans" cxnId="{42806B3F-936C-48EC-8EBE-5E5996E72673}">
      <dgm:prSet/>
      <dgm:spPr/>
      <dgm:t>
        <a:bodyPr/>
        <a:lstStyle/>
        <a:p>
          <a:endParaRPr lang="cs-CZ"/>
        </a:p>
      </dgm:t>
    </dgm:pt>
    <dgm:pt modelId="{4BC411DF-9796-47B9-B20B-7C33609F97BD}">
      <dgm:prSet phldrT="[Text]"/>
      <dgm:spPr/>
      <dgm:t>
        <a:bodyPr/>
        <a:lstStyle/>
        <a:p>
          <a:r>
            <a:rPr lang="cs-CZ" dirty="0"/>
            <a:t>12/2020</a:t>
          </a:r>
        </a:p>
      </dgm:t>
    </dgm:pt>
    <dgm:pt modelId="{A1FAA758-E138-423F-A16B-8DEEAF7CC521}" type="parTrans" cxnId="{F4563020-97E8-496C-B4AE-440133EB8946}">
      <dgm:prSet/>
      <dgm:spPr/>
      <dgm:t>
        <a:bodyPr/>
        <a:lstStyle/>
        <a:p>
          <a:endParaRPr lang="cs-CZ"/>
        </a:p>
      </dgm:t>
    </dgm:pt>
    <dgm:pt modelId="{8DCDDB23-0FBF-4FB4-BA5D-50A899B6288B}" type="sibTrans" cxnId="{F4563020-97E8-496C-B4AE-440133EB8946}">
      <dgm:prSet/>
      <dgm:spPr/>
      <dgm:t>
        <a:bodyPr/>
        <a:lstStyle/>
        <a:p>
          <a:endParaRPr lang="cs-CZ"/>
        </a:p>
      </dgm:t>
    </dgm:pt>
    <dgm:pt modelId="{C96ED774-6FBD-49DA-A549-CC3BA888E6E5}">
      <dgm:prSet phldrT="[Text]"/>
      <dgm:spPr/>
      <dgm:t>
        <a:bodyPr/>
        <a:lstStyle/>
        <a:p>
          <a:r>
            <a:rPr lang="cs-CZ" dirty="0"/>
            <a:t>8.6.2017</a:t>
          </a:r>
        </a:p>
      </dgm:t>
    </dgm:pt>
    <dgm:pt modelId="{26E5D375-116A-4541-9E69-DFCBF1E7E373}" type="parTrans" cxnId="{CB44A2BD-7EF7-46ED-9879-3DD9A9C70ECC}">
      <dgm:prSet/>
      <dgm:spPr/>
      <dgm:t>
        <a:bodyPr/>
        <a:lstStyle/>
        <a:p>
          <a:endParaRPr lang="cs-CZ"/>
        </a:p>
      </dgm:t>
    </dgm:pt>
    <dgm:pt modelId="{F90B1B3B-95B1-44C6-9162-C506FBFCAF3B}" type="sibTrans" cxnId="{CB44A2BD-7EF7-46ED-9879-3DD9A9C70ECC}">
      <dgm:prSet/>
      <dgm:spPr/>
      <dgm:t>
        <a:bodyPr/>
        <a:lstStyle/>
        <a:p>
          <a:endParaRPr lang="cs-CZ"/>
        </a:p>
      </dgm:t>
    </dgm:pt>
    <dgm:pt modelId="{7F728325-BC66-4BD0-A9E5-A6AD173C8388}">
      <dgm:prSet phldrT="[Text]"/>
      <dgm:spPr/>
      <dgm:t>
        <a:bodyPr/>
        <a:lstStyle/>
        <a:p>
          <a:r>
            <a:rPr lang="cs-CZ" dirty="0"/>
            <a:t>13.9.2017</a:t>
          </a:r>
        </a:p>
      </dgm:t>
    </dgm:pt>
    <dgm:pt modelId="{AC087C50-A6FB-4C20-8F73-FCD14A56FE17}" type="parTrans" cxnId="{EF5FD39C-F9C3-4F0A-A58D-0DA31BF46E83}">
      <dgm:prSet/>
      <dgm:spPr/>
      <dgm:t>
        <a:bodyPr/>
        <a:lstStyle/>
        <a:p>
          <a:endParaRPr lang="cs-CZ"/>
        </a:p>
      </dgm:t>
    </dgm:pt>
    <dgm:pt modelId="{1659E02D-1158-4A92-8F69-47F15A115B61}" type="sibTrans" cxnId="{EF5FD39C-F9C3-4F0A-A58D-0DA31BF46E83}">
      <dgm:prSet/>
      <dgm:spPr/>
      <dgm:t>
        <a:bodyPr/>
        <a:lstStyle/>
        <a:p>
          <a:endParaRPr lang="cs-CZ"/>
        </a:p>
      </dgm:t>
    </dgm:pt>
    <dgm:pt modelId="{2595E78E-7C6A-40EC-8891-4BB75ECBDC40}">
      <dgm:prSet phldrT="[Text]"/>
      <dgm:spPr/>
      <dgm:t>
        <a:bodyPr/>
        <a:lstStyle/>
        <a:p>
          <a:r>
            <a:rPr lang="cs-CZ" dirty="0"/>
            <a:t>03/2022</a:t>
          </a:r>
        </a:p>
      </dgm:t>
    </dgm:pt>
    <dgm:pt modelId="{01AD1F57-6815-458F-85B7-FA527107CAC1}" type="parTrans" cxnId="{342BD297-A698-47D9-9B7D-AEE279C10753}">
      <dgm:prSet/>
      <dgm:spPr/>
      <dgm:t>
        <a:bodyPr/>
        <a:lstStyle/>
        <a:p>
          <a:endParaRPr lang="cs-CZ"/>
        </a:p>
      </dgm:t>
    </dgm:pt>
    <dgm:pt modelId="{F75B2498-3394-48F9-BADE-738AAEFE83D8}" type="sibTrans" cxnId="{342BD297-A698-47D9-9B7D-AEE279C10753}">
      <dgm:prSet/>
      <dgm:spPr/>
      <dgm:t>
        <a:bodyPr/>
        <a:lstStyle/>
        <a:p>
          <a:endParaRPr lang="cs-CZ"/>
        </a:p>
      </dgm:t>
    </dgm:pt>
    <dgm:pt modelId="{ADDD6CF5-1608-4520-9F33-48606A7FB26B}">
      <dgm:prSet phldrT="[Text]"/>
      <dgm:spPr/>
      <dgm:t>
        <a:bodyPr/>
        <a:lstStyle/>
        <a:p>
          <a:r>
            <a:rPr lang="cs-CZ" dirty="0"/>
            <a:t>12/2020</a:t>
          </a:r>
        </a:p>
      </dgm:t>
    </dgm:pt>
    <dgm:pt modelId="{7518BB21-6E18-4D72-A325-725A3EC8D14E}" type="parTrans" cxnId="{5A6B8C84-74AA-4739-84C4-590DA1A4BFA8}">
      <dgm:prSet/>
      <dgm:spPr/>
      <dgm:t>
        <a:bodyPr/>
        <a:lstStyle/>
        <a:p>
          <a:endParaRPr lang="cs-CZ"/>
        </a:p>
      </dgm:t>
    </dgm:pt>
    <dgm:pt modelId="{36F590C5-4F4A-4EB6-A9BD-994FF4BEC49D}" type="sibTrans" cxnId="{5A6B8C84-74AA-4739-84C4-590DA1A4BFA8}">
      <dgm:prSet/>
      <dgm:spPr/>
      <dgm:t>
        <a:bodyPr/>
        <a:lstStyle/>
        <a:p>
          <a:endParaRPr lang="cs-CZ"/>
        </a:p>
      </dgm:t>
    </dgm:pt>
    <dgm:pt modelId="{97B5AA2E-49B9-45D1-837F-86CAD1B5F11A}">
      <dgm:prSet phldrT="[Text]"/>
      <dgm:spPr/>
      <dgm:t>
        <a:bodyPr/>
        <a:lstStyle/>
        <a:p>
          <a:r>
            <a:rPr lang="cs-CZ" dirty="0"/>
            <a:t>12.1.2018</a:t>
          </a:r>
        </a:p>
      </dgm:t>
    </dgm:pt>
    <dgm:pt modelId="{DE57D97D-9405-48EF-8F80-C45A2DC5F9E7}" type="parTrans" cxnId="{80FC86F9-3B53-4E80-8134-58C5228E1587}">
      <dgm:prSet/>
      <dgm:spPr/>
      <dgm:t>
        <a:bodyPr/>
        <a:lstStyle/>
        <a:p>
          <a:endParaRPr lang="cs-CZ"/>
        </a:p>
      </dgm:t>
    </dgm:pt>
    <dgm:pt modelId="{AF0012D9-0B6D-4DCD-9F07-C3A4AC8641BF}" type="sibTrans" cxnId="{80FC86F9-3B53-4E80-8134-58C5228E1587}">
      <dgm:prSet/>
      <dgm:spPr/>
      <dgm:t>
        <a:bodyPr/>
        <a:lstStyle/>
        <a:p>
          <a:endParaRPr lang="cs-CZ"/>
        </a:p>
      </dgm:t>
    </dgm:pt>
    <dgm:pt modelId="{6B1925D5-3B9B-4E53-91EA-5ED9E48A501F}">
      <dgm:prSet phldrT="[Text]"/>
      <dgm:spPr/>
      <dgm:t>
        <a:bodyPr/>
        <a:lstStyle/>
        <a:p>
          <a:r>
            <a:rPr lang="cs-CZ" dirty="0"/>
            <a:t>03/2022</a:t>
          </a:r>
        </a:p>
      </dgm:t>
    </dgm:pt>
    <dgm:pt modelId="{4BF5D9E0-811B-4BD1-9BD8-663DC91B374A}" type="parTrans" cxnId="{7C809E50-C3F3-4060-89F5-86381E28E30E}">
      <dgm:prSet/>
      <dgm:spPr/>
      <dgm:t>
        <a:bodyPr/>
        <a:lstStyle/>
        <a:p>
          <a:endParaRPr lang="cs-CZ"/>
        </a:p>
      </dgm:t>
    </dgm:pt>
    <dgm:pt modelId="{C5C262B2-1FF3-4238-9558-771F67263D1A}" type="sibTrans" cxnId="{7C809E50-C3F3-4060-89F5-86381E28E30E}">
      <dgm:prSet/>
      <dgm:spPr/>
      <dgm:t>
        <a:bodyPr/>
        <a:lstStyle/>
        <a:p>
          <a:endParaRPr lang="cs-CZ"/>
        </a:p>
      </dgm:t>
    </dgm:pt>
    <dgm:pt modelId="{F19CA7EE-AE49-47AC-8D33-E4DEC0BA9DA9}">
      <dgm:prSet phldrT="[Text]"/>
      <dgm:spPr/>
      <dgm:t>
        <a:bodyPr/>
        <a:lstStyle/>
        <a:p>
          <a:r>
            <a:rPr lang="cs-CZ" dirty="0"/>
            <a:t>09/2021</a:t>
          </a:r>
        </a:p>
      </dgm:t>
    </dgm:pt>
    <dgm:pt modelId="{CB4CF622-113D-4D2F-98A6-634C1440F67A}" type="parTrans" cxnId="{1861F638-F684-4CE1-9AAC-8C37C93DA851}">
      <dgm:prSet/>
      <dgm:spPr/>
      <dgm:t>
        <a:bodyPr/>
        <a:lstStyle/>
        <a:p>
          <a:endParaRPr lang="cs-CZ"/>
        </a:p>
      </dgm:t>
    </dgm:pt>
    <dgm:pt modelId="{4EFBF390-8BD9-4DE4-825B-CEBDF8A1EBD5}" type="sibTrans" cxnId="{1861F638-F684-4CE1-9AAC-8C37C93DA851}">
      <dgm:prSet/>
      <dgm:spPr/>
      <dgm:t>
        <a:bodyPr/>
        <a:lstStyle/>
        <a:p>
          <a:endParaRPr lang="cs-CZ"/>
        </a:p>
      </dgm:t>
    </dgm:pt>
    <dgm:pt modelId="{1A809B04-8273-4267-BCBB-758375834443}">
      <dgm:prSet phldrT="[Text]"/>
      <dgm:spPr/>
      <dgm:t>
        <a:bodyPr/>
        <a:lstStyle/>
        <a:p>
          <a:r>
            <a:rPr lang="cs-CZ" dirty="0"/>
            <a:t>11.5.2018</a:t>
          </a:r>
        </a:p>
      </dgm:t>
    </dgm:pt>
    <dgm:pt modelId="{60D45963-3EE3-4C1A-9706-7973F5EA3B15}" type="parTrans" cxnId="{FCB1A7B6-FCF5-4431-99DD-211686CC69A8}">
      <dgm:prSet/>
      <dgm:spPr/>
      <dgm:t>
        <a:bodyPr/>
        <a:lstStyle/>
        <a:p>
          <a:endParaRPr lang="cs-CZ"/>
        </a:p>
      </dgm:t>
    </dgm:pt>
    <dgm:pt modelId="{944D4C05-C90E-4D99-94CF-3DE4C9319C9F}" type="sibTrans" cxnId="{FCB1A7B6-FCF5-4431-99DD-211686CC69A8}">
      <dgm:prSet/>
      <dgm:spPr/>
      <dgm:t>
        <a:bodyPr/>
        <a:lstStyle/>
        <a:p>
          <a:endParaRPr lang="cs-CZ"/>
        </a:p>
      </dgm:t>
    </dgm:pt>
    <dgm:pt modelId="{2E6CC758-CAB7-4D74-AA13-62CA191E2821}">
      <dgm:prSet phldrT="[Text]"/>
      <dgm:spPr/>
      <dgm:t>
        <a:bodyPr/>
        <a:lstStyle/>
        <a:p>
          <a:r>
            <a:rPr lang="cs-CZ" dirty="0"/>
            <a:t>03/2022</a:t>
          </a:r>
        </a:p>
      </dgm:t>
    </dgm:pt>
    <dgm:pt modelId="{EE64A0A0-42D1-4CF7-925F-6071FE08D817}" type="parTrans" cxnId="{398C5740-B721-485E-AA69-17D981221F20}">
      <dgm:prSet/>
      <dgm:spPr/>
      <dgm:t>
        <a:bodyPr/>
        <a:lstStyle/>
        <a:p>
          <a:endParaRPr lang="cs-CZ"/>
        </a:p>
      </dgm:t>
    </dgm:pt>
    <dgm:pt modelId="{6D9F9544-4CAB-4DF5-A665-DFD238ABE1EF}" type="sibTrans" cxnId="{398C5740-B721-485E-AA69-17D981221F20}">
      <dgm:prSet/>
      <dgm:spPr/>
      <dgm:t>
        <a:bodyPr/>
        <a:lstStyle/>
        <a:p>
          <a:endParaRPr lang="cs-CZ"/>
        </a:p>
      </dgm:t>
    </dgm:pt>
    <dgm:pt modelId="{590C909E-E986-4C62-8818-A3A9A9D4F404}">
      <dgm:prSet phldrT="[Text]"/>
      <dgm:spPr/>
      <dgm:t>
        <a:bodyPr/>
        <a:lstStyle/>
        <a:p>
          <a:r>
            <a:rPr lang="cs-CZ" dirty="0"/>
            <a:t>09/2021</a:t>
          </a:r>
        </a:p>
      </dgm:t>
    </dgm:pt>
    <dgm:pt modelId="{044FC836-9D17-4B5D-B43A-F3448037BFB9}" type="parTrans" cxnId="{6CFCE2A2-7011-47FC-A8CF-CA206E5B88DF}">
      <dgm:prSet/>
      <dgm:spPr/>
      <dgm:t>
        <a:bodyPr/>
        <a:lstStyle/>
        <a:p>
          <a:endParaRPr lang="cs-CZ"/>
        </a:p>
      </dgm:t>
    </dgm:pt>
    <dgm:pt modelId="{721138BA-B290-4EF8-BCBA-217C7FFA440F}" type="sibTrans" cxnId="{6CFCE2A2-7011-47FC-A8CF-CA206E5B88DF}">
      <dgm:prSet/>
      <dgm:spPr/>
      <dgm:t>
        <a:bodyPr/>
        <a:lstStyle/>
        <a:p>
          <a:endParaRPr lang="cs-CZ"/>
        </a:p>
      </dgm:t>
    </dgm:pt>
    <dgm:pt modelId="{EC33355B-7AF2-46A4-9742-A6FDEB505C9B}">
      <dgm:prSet phldrT="[Text]"/>
      <dgm:spPr/>
      <dgm:t>
        <a:bodyPr/>
        <a:lstStyle/>
        <a:p>
          <a:r>
            <a:rPr lang="cs-CZ" dirty="0"/>
            <a:t>7.9.2018</a:t>
          </a:r>
        </a:p>
      </dgm:t>
    </dgm:pt>
    <dgm:pt modelId="{796A8340-C3EA-471B-B135-3F186FC0D460}" type="parTrans" cxnId="{E8D85EA1-4003-4C86-9712-ACFB7E023666}">
      <dgm:prSet/>
      <dgm:spPr/>
      <dgm:t>
        <a:bodyPr/>
        <a:lstStyle/>
        <a:p>
          <a:endParaRPr lang="cs-CZ"/>
        </a:p>
      </dgm:t>
    </dgm:pt>
    <dgm:pt modelId="{4518A3D0-523C-49FF-8559-164F5989A703}" type="sibTrans" cxnId="{E8D85EA1-4003-4C86-9712-ACFB7E023666}">
      <dgm:prSet/>
      <dgm:spPr/>
      <dgm:t>
        <a:bodyPr/>
        <a:lstStyle/>
        <a:p>
          <a:endParaRPr lang="cs-CZ"/>
        </a:p>
      </dgm:t>
    </dgm:pt>
    <dgm:pt modelId="{C094A5F6-D652-4328-834B-79E37405E97C}">
      <dgm:prSet phldrT="[Text]"/>
      <dgm:spPr/>
      <dgm:t>
        <a:bodyPr/>
        <a:lstStyle/>
        <a:p>
          <a:r>
            <a:rPr lang="cs-CZ" dirty="0"/>
            <a:t>10/2021</a:t>
          </a:r>
        </a:p>
      </dgm:t>
    </dgm:pt>
    <dgm:pt modelId="{84C33678-C99E-4127-BC14-EEB7BE0C3C8E}" type="parTrans" cxnId="{6BFCAA8D-16B4-4DDA-8A03-36B354E419F3}">
      <dgm:prSet/>
      <dgm:spPr/>
      <dgm:t>
        <a:bodyPr/>
        <a:lstStyle/>
        <a:p>
          <a:endParaRPr lang="cs-CZ"/>
        </a:p>
      </dgm:t>
    </dgm:pt>
    <dgm:pt modelId="{1198C0EB-CDBF-4BC5-8B64-E47FB37428D3}" type="sibTrans" cxnId="{6BFCAA8D-16B4-4DDA-8A03-36B354E419F3}">
      <dgm:prSet/>
      <dgm:spPr/>
      <dgm:t>
        <a:bodyPr/>
        <a:lstStyle/>
        <a:p>
          <a:endParaRPr lang="cs-CZ"/>
        </a:p>
      </dgm:t>
    </dgm:pt>
    <dgm:pt modelId="{5D2481C4-98F7-4708-9045-1EBCC6D4D1FF}">
      <dgm:prSet phldrT="[Text]"/>
      <dgm:spPr/>
      <dgm:t>
        <a:bodyPr/>
        <a:lstStyle/>
        <a:p>
          <a:r>
            <a:rPr lang="cs-CZ" dirty="0"/>
            <a:t>02/2022</a:t>
          </a:r>
        </a:p>
      </dgm:t>
    </dgm:pt>
    <dgm:pt modelId="{6005E6E8-B2EF-4DCD-BBE5-4F6AFE5A2E16}" type="parTrans" cxnId="{84EE1CDE-3AB9-416E-A9B0-F773F8076896}">
      <dgm:prSet/>
      <dgm:spPr/>
      <dgm:t>
        <a:bodyPr/>
        <a:lstStyle/>
        <a:p>
          <a:endParaRPr lang="cs-CZ"/>
        </a:p>
      </dgm:t>
    </dgm:pt>
    <dgm:pt modelId="{1B409D0A-88A2-40F0-BB99-1980245E5FBF}" type="sibTrans" cxnId="{84EE1CDE-3AB9-416E-A9B0-F773F8076896}">
      <dgm:prSet/>
      <dgm:spPr/>
      <dgm:t>
        <a:bodyPr/>
        <a:lstStyle/>
        <a:p>
          <a:endParaRPr lang="cs-CZ"/>
        </a:p>
      </dgm:t>
    </dgm:pt>
    <dgm:pt modelId="{06881C17-1EE3-4652-BFA5-42A9AA645AE3}">
      <dgm:prSet phldrT="[Text]"/>
      <dgm:spPr/>
      <dgm:t>
        <a:bodyPr/>
        <a:lstStyle/>
        <a:p>
          <a:r>
            <a:rPr lang="cs-CZ" dirty="0"/>
            <a:t>22.10.2019</a:t>
          </a:r>
        </a:p>
      </dgm:t>
    </dgm:pt>
    <dgm:pt modelId="{F2F52813-5D51-44DC-BEEF-406CF0EFDAEA}" type="parTrans" cxnId="{6FB59D5F-FC35-4504-BC87-DC57485C4369}">
      <dgm:prSet/>
      <dgm:spPr/>
      <dgm:t>
        <a:bodyPr/>
        <a:lstStyle/>
        <a:p>
          <a:endParaRPr lang="cs-CZ"/>
        </a:p>
      </dgm:t>
    </dgm:pt>
    <dgm:pt modelId="{D4D0B371-0376-4BE8-956E-56536F6CF48B}" type="sibTrans" cxnId="{6FB59D5F-FC35-4504-BC87-DC57485C4369}">
      <dgm:prSet/>
      <dgm:spPr/>
      <dgm:t>
        <a:bodyPr/>
        <a:lstStyle/>
        <a:p>
          <a:endParaRPr lang="cs-CZ"/>
        </a:p>
      </dgm:t>
    </dgm:pt>
    <dgm:pt modelId="{DCB1F28F-BE0D-4B9F-833E-1A3F12D63B21}">
      <dgm:prSet phldrT="[Text]"/>
      <dgm:spPr/>
      <dgm:t>
        <a:bodyPr/>
        <a:lstStyle/>
        <a:p>
          <a:r>
            <a:rPr lang="cs-CZ" dirty="0"/>
            <a:t>10/2021</a:t>
          </a:r>
        </a:p>
      </dgm:t>
    </dgm:pt>
    <dgm:pt modelId="{0D1EA03E-68A5-4F01-AC86-AFDEB6936C28}" type="parTrans" cxnId="{872CEC8F-ECE7-40EF-BA1D-59CA58B7B195}">
      <dgm:prSet/>
      <dgm:spPr/>
      <dgm:t>
        <a:bodyPr/>
        <a:lstStyle/>
        <a:p>
          <a:endParaRPr lang="cs-CZ"/>
        </a:p>
      </dgm:t>
    </dgm:pt>
    <dgm:pt modelId="{B7BD4B8C-37AA-4F28-B8FD-7454D438D93C}" type="sibTrans" cxnId="{872CEC8F-ECE7-40EF-BA1D-59CA58B7B195}">
      <dgm:prSet/>
      <dgm:spPr/>
      <dgm:t>
        <a:bodyPr/>
        <a:lstStyle/>
        <a:p>
          <a:endParaRPr lang="cs-CZ"/>
        </a:p>
      </dgm:t>
    </dgm:pt>
    <dgm:pt modelId="{9597A5B8-0A31-43F1-B2BE-D7804872B1E9}">
      <dgm:prSet phldrT="[Text]"/>
      <dgm:spPr/>
      <dgm:t>
        <a:bodyPr/>
        <a:lstStyle/>
        <a:p>
          <a:r>
            <a:rPr lang="cs-CZ" dirty="0"/>
            <a:t>02/2022</a:t>
          </a:r>
        </a:p>
      </dgm:t>
    </dgm:pt>
    <dgm:pt modelId="{2DD13801-A36E-479D-A22C-53FE97253AAF}" type="parTrans" cxnId="{EBC0D78D-F481-4590-8F5A-718C59B7CCDC}">
      <dgm:prSet/>
      <dgm:spPr/>
      <dgm:t>
        <a:bodyPr/>
        <a:lstStyle/>
        <a:p>
          <a:endParaRPr lang="cs-CZ"/>
        </a:p>
      </dgm:t>
    </dgm:pt>
    <dgm:pt modelId="{F844BC4E-07CD-40C4-AF43-AB4D10DC542A}" type="sibTrans" cxnId="{EBC0D78D-F481-4590-8F5A-718C59B7CCDC}">
      <dgm:prSet/>
      <dgm:spPr/>
      <dgm:t>
        <a:bodyPr/>
        <a:lstStyle/>
        <a:p>
          <a:endParaRPr lang="cs-CZ"/>
        </a:p>
      </dgm:t>
    </dgm:pt>
    <dgm:pt modelId="{60D8CFD8-5072-40AD-B885-73CE6A002095}">
      <dgm:prSet phldrT="[Text]"/>
      <dgm:spPr/>
      <dgm:t>
        <a:bodyPr/>
        <a:lstStyle/>
        <a:p>
          <a:r>
            <a:rPr lang="cs-CZ" dirty="0"/>
            <a:t>rozdíl</a:t>
          </a:r>
        </a:p>
      </dgm:t>
    </dgm:pt>
    <dgm:pt modelId="{99D8E455-08A6-4146-99F8-1A86E0157A8D}" type="parTrans" cxnId="{BBA2CD23-82F7-4B24-AEC1-9AA95B1A353A}">
      <dgm:prSet/>
      <dgm:spPr/>
      <dgm:t>
        <a:bodyPr/>
        <a:lstStyle/>
        <a:p>
          <a:endParaRPr lang="cs-CZ"/>
        </a:p>
      </dgm:t>
    </dgm:pt>
    <dgm:pt modelId="{0CF0F602-C706-4278-892A-9B319F17CA0D}" type="sibTrans" cxnId="{BBA2CD23-82F7-4B24-AEC1-9AA95B1A353A}">
      <dgm:prSet/>
      <dgm:spPr/>
      <dgm:t>
        <a:bodyPr/>
        <a:lstStyle/>
        <a:p>
          <a:endParaRPr lang="cs-CZ"/>
        </a:p>
      </dgm:t>
    </dgm:pt>
    <dgm:pt modelId="{B320C22D-51E6-4923-B99E-475CD7F2E222}">
      <dgm:prSet phldrT="[Text]"/>
      <dgm:spPr/>
      <dgm:t>
        <a:bodyPr/>
        <a:lstStyle/>
        <a:p>
          <a:r>
            <a:rPr lang="cs-CZ" dirty="0"/>
            <a:t>19 měsíců</a:t>
          </a:r>
        </a:p>
      </dgm:t>
    </dgm:pt>
    <dgm:pt modelId="{ED73441F-5A07-4C89-ACD7-80981D998141}" type="parTrans" cxnId="{ABD3D2D3-DC95-424F-BDF5-2ED3B880F730}">
      <dgm:prSet/>
      <dgm:spPr/>
      <dgm:t>
        <a:bodyPr/>
        <a:lstStyle/>
        <a:p>
          <a:endParaRPr lang="cs-CZ"/>
        </a:p>
      </dgm:t>
    </dgm:pt>
    <dgm:pt modelId="{E60D509F-1F61-4846-825F-63A1E636EB45}" type="sibTrans" cxnId="{ABD3D2D3-DC95-424F-BDF5-2ED3B880F730}">
      <dgm:prSet/>
      <dgm:spPr/>
      <dgm:t>
        <a:bodyPr/>
        <a:lstStyle/>
        <a:p>
          <a:endParaRPr lang="cs-CZ"/>
        </a:p>
      </dgm:t>
    </dgm:pt>
    <dgm:pt modelId="{6D9C3332-6651-4615-847D-2A1236749615}">
      <dgm:prSet phldrT="[Text]"/>
      <dgm:spPr/>
      <dgm:t>
        <a:bodyPr/>
        <a:lstStyle/>
        <a:p>
          <a:r>
            <a:rPr lang="cs-CZ" dirty="0"/>
            <a:t>17 měsíců</a:t>
          </a:r>
        </a:p>
      </dgm:t>
    </dgm:pt>
    <dgm:pt modelId="{45CE88CC-C9D2-4A73-A62F-2A2E5CFD5FB1}" type="parTrans" cxnId="{9186BBE6-E7BC-4CC4-81A4-60DA66C017FB}">
      <dgm:prSet/>
      <dgm:spPr/>
      <dgm:t>
        <a:bodyPr/>
        <a:lstStyle/>
        <a:p>
          <a:endParaRPr lang="cs-CZ"/>
        </a:p>
      </dgm:t>
    </dgm:pt>
    <dgm:pt modelId="{61BDEAA5-778D-42EB-AB0F-58A958C54DFF}" type="sibTrans" cxnId="{9186BBE6-E7BC-4CC4-81A4-60DA66C017FB}">
      <dgm:prSet/>
      <dgm:spPr/>
      <dgm:t>
        <a:bodyPr/>
        <a:lstStyle/>
        <a:p>
          <a:endParaRPr lang="cs-CZ"/>
        </a:p>
      </dgm:t>
    </dgm:pt>
    <dgm:pt modelId="{041FF686-DB91-43F4-85BD-351FB842E63F}" type="pres">
      <dgm:prSet presAssocID="{FDFDCA28-A17A-4F40-8012-7864D108D272}" presName="theList" presStyleCnt="0">
        <dgm:presLayoutVars>
          <dgm:dir/>
          <dgm:animLvl val="lvl"/>
          <dgm:resizeHandles val="exact"/>
        </dgm:presLayoutVars>
      </dgm:prSet>
      <dgm:spPr/>
    </dgm:pt>
    <dgm:pt modelId="{68D59307-3C3F-40FB-8EBC-4000123C518A}" type="pres">
      <dgm:prSet presAssocID="{4C627BEB-EBDA-433F-90EC-4ED67016A8AA}" presName="compNode" presStyleCnt="0"/>
      <dgm:spPr/>
    </dgm:pt>
    <dgm:pt modelId="{75ECD367-CD09-4566-A865-37D309C56E7A}" type="pres">
      <dgm:prSet presAssocID="{4C627BEB-EBDA-433F-90EC-4ED67016A8AA}" presName="aNode" presStyleLbl="bgShp" presStyleIdx="0" presStyleCnt="3"/>
      <dgm:spPr/>
    </dgm:pt>
    <dgm:pt modelId="{0E373401-BFB3-4240-B53F-8CB6CCBB4BA4}" type="pres">
      <dgm:prSet presAssocID="{4C627BEB-EBDA-433F-90EC-4ED67016A8AA}" presName="textNode" presStyleLbl="bgShp" presStyleIdx="0" presStyleCnt="3"/>
      <dgm:spPr/>
    </dgm:pt>
    <dgm:pt modelId="{48987336-0ACD-4AF2-88E2-2E89C266262D}" type="pres">
      <dgm:prSet presAssocID="{4C627BEB-EBDA-433F-90EC-4ED67016A8AA}" presName="compChildNode" presStyleCnt="0"/>
      <dgm:spPr/>
    </dgm:pt>
    <dgm:pt modelId="{9FE4B2B4-BC9F-4EF0-A0A7-827893BCF6D2}" type="pres">
      <dgm:prSet presAssocID="{4C627BEB-EBDA-433F-90EC-4ED67016A8AA}" presName="theInnerList" presStyleCnt="0"/>
      <dgm:spPr/>
    </dgm:pt>
    <dgm:pt modelId="{5CD52410-0532-43E8-B24F-C6D71EFA7F5E}" type="pres">
      <dgm:prSet presAssocID="{F9BED116-C415-4AB1-BB6F-4CF3276E7460}" presName="childNode" presStyleLbl="node1" presStyleIdx="0" presStyleCnt="27">
        <dgm:presLayoutVars>
          <dgm:bulletEnabled val="1"/>
        </dgm:presLayoutVars>
      </dgm:prSet>
      <dgm:spPr/>
    </dgm:pt>
    <dgm:pt modelId="{71875028-6273-47B0-B6A8-F1178A690969}" type="pres">
      <dgm:prSet presAssocID="{F9BED116-C415-4AB1-BB6F-4CF3276E7460}" presName="aSpace2" presStyleCnt="0"/>
      <dgm:spPr/>
    </dgm:pt>
    <dgm:pt modelId="{941B2B89-7884-4205-8639-969DF67A5855}" type="pres">
      <dgm:prSet presAssocID="{9696ED01-A1FD-47A5-83ED-8598D44D40C7}" presName="childNode" presStyleLbl="node1" presStyleIdx="1" presStyleCnt="27">
        <dgm:presLayoutVars>
          <dgm:bulletEnabled val="1"/>
        </dgm:presLayoutVars>
      </dgm:prSet>
      <dgm:spPr/>
    </dgm:pt>
    <dgm:pt modelId="{161A6292-AF98-4E48-9200-0C9ABB1E3986}" type="pres">
      <dgm:prSet presAssocID="{9696ED01-A1FD-47A5-83ED-8598D44D40C7}" presName="aSpace2" presStyleCnt="0"/>
      <dgm:spPr/>
    </dgm:pt>
    <dgm:pt modelId="{BDBF18E7-FF1C-45FB-972A-212C7C6A829A}" type="pres">
      <dgm:prSet presAssocID="{C96ED774-6FBD-49DA-A549-CC3BA888E6E5}" presName="childNode" presStyleLbl="node1" presStyleIdx="2" presStyleCnt="27">
        <dgm:presLayoutVars>
          <dgm:bulletEnabled val="1"/>
        </dgm:presLayoutVars>
      </dgm:prSet>
      <dgm:spPr/>
    </dgm:pt>
    <dgm:pt modelId="{7CC55BC3-1993-4FEE-92A9-F4805725F490}" type="pres">
      <dgm:prSet presAssocID="{C96ED774-6FBD-49DA-A549-CC3BA888E6E5}" presName="aSpace2" presStyleCnt="0"/>
      <dgm:spPr/>
    </dgm:pt>
    <dgm:pt modelId="{58D3E739-74C8-48D1-9399-4251B4976B4A}" type="pres">
      <dgm:prSet presAssocID="{7F728325-BC66-4BD0-A9E5-A6AD173C8388}" presName="childNode" presStyleLbl="node1" presStyleIdx="3" presStyleCnt="27">
        <dgm:presLayoutVars>
          <dgm:bulletEnabled val="1"/>
        </dgm:presLayoutVars>
      </dgm:prSet>
      <dgm:spPr/>
    </dgm:pt>
    <dgm:pt modelId="{FC5823E4-632C-44A9-9EBC-28A5104B8295}" type="pres">
      <dgm:prSet presAssocID="{7F728325-BC66-4BD0-A9E5-A6AD173C8388}" presName="aSpace2" presStyleCnt="0"/>
      <dgm:spPr/>
    </dgm:pt>
    <dgm:pt modelId="{56C8355A-738D-40F5-8D74-09098FA1C188}" type="pres">
      <dgm:prSet presAssocID="{97B5AA2E-49B9-45D1-837F-86CAD1B5F11A}" presName="childNode" presStyleLbl="node1" presStyleIdx="4" presStyleCnt="27">
        <dgm:presLayoutVars>
          <dgm:bulletEnabled val="1"/>
        </dgm:presLayoutVars>
      </dgm:prSet>
      <dgm:spPr/>
    </dgm:pt>
    <dgm:pt modelId="{F0A216B9-798A-4DEB-9069-26953DBB1555}" type="pres">
      <dgm:prSet presAssocID="{97B5AA2E-49B9-45D1-837F-86CAD1B5F11A}" presName="aSpace2" presStyleCnt="0"/>
      <dgm:spPr/>
    </dgm:pt>
    <dgm:pt modelId="{D2DFB021-A4DB-46AA-81CB-160C2062A32A}" type="pres">
      <dgm:prSet presAssocID="{1A809B04-8273-4267-BCBB-758375834443}" presName="childNode" presStyleLbl="node1" presStyleIdx="5" presStyleCnt="27">
        <dgm:presLayoutVars>
          <dgm:bulletEnabled val="1"/>
        </dgm:presLayoutVars>
      </dgm:prSet>
      <dgm:spPr/>
    </dgm:pt>
    <dgm:pt modelId="{00292D1D-768C-4B87-B05B-DC7D6D2A9E22}" type="pres">
      <dgm:prSet presAssocID="{1A809B04-8273-4267-BCBB-758375834443}" presName="aSpace2" presStyleCnt="0"/>
      <dgm:spPr/>
    </dgm:pt>
    <dgm:pt modelId="{A6434DFE-C235-412A-A478-42D6523C0244}" type="pres">
      <dgm:prSet presAssocID="{EC33355B-7AF2-46A4-9742-A6FDEB505C9B}" presName="childNode" presStyleLbl="node1" presStyleIdx="6" presStyleCnt="27">
        <dgm:presLayoutVars>
          <dgm:bulletEnabled val="1"/>
        </dgm:presLayoutVars>
      </dgm:prSet>
      <dgm:spPr/>
    </dgm:pt>
    <dgm:pt modelId="{11EF15E2-6954-49D5-9083-23FA942E59D4}" type="pres">
      <dgm:prSet presAssocID="{EC33355B-7AF2-46A4-9742-A6FDEB505C9B}" presName="aSpace2" presStyleCnt="0"/>
      <dgm:spPr/>
    </dgm:pt>
    <dgm:pt modelId="{3DFF5AB3-72CA-499C-B971-A05A2BC82C40}" type="pres">
      <dgm:prSet presAssocID="{06881C17-1EE3-4652-BFA5-42A9AA645AE3}" presName="childNode" presStyleLbl="node1" presStyleIdx="7" presStyleCnt="27">
        <dgm:presLayoutVars>
          <dgm:bulletEnabled val="1"/>
        </dgm:presLayoutVars>
      </dgm:prSet>
      <dgm:spPr/>
    </dgm:pt>
    <dgm:pt modelId="{0155296D-F059-4F2D-94E9-4CAB6F62CBC0}" type="pres">
      <dgm:prSet presAssocID="{06881C17-1EE3-4652-BFA5-42A9AA645AE3}" presName="aSpace2" presStyleCnt="0"/>
      <dgm:spPr/>
    </dgm:pt>
    <dgm:pt modelId="{4FD76CEC-F264-418A-BB7D-3D6DB1747B75}" type="pres">
      <dgm:prSet presAssocID="{60D8CFD8-5072-40AD-B885-73CE6A002095}" presName="childNode" presStyleLbl="node1" presStyleIdx="8" presStyleCnt="27">
        <dgm:presLayoutVars>
          <dgm:bulletEnabled val="1"/>
        </dgm:presLayoutVars>
      </dgm:prSet>
      <dgm:spPr/>
    </dgm:pt>
    <dgm:pt modelId="{30CC6589-385E-4B8B-942E-3806DD2B7196}" type="pres">
      <dgm:prSet presAssocID="{4C627BEB-EBDA-433F-90EC-4ED67016A8AA}" presName="aSpace" presStyleCnt="0"/>
      <dgm:spPr/>
    </dgm:pt>
    <dgm:pt modelId="{756FE455-97D2-4459-8EA7-BFA5CB278F13}" type="pres">
      <dgm:prSet presAssocID="{5C2A7B2C-5833-4B60-8594-8D55629F71CD}" presName="compNode" presStyleCnt="0"/>
      <dgm:spPr/>
    </dgm:pt>
    <dgm:pt modelId="{3ED0CEE6-2353-4685-A3FD-04E540A98806}" type="pres">
      <dgm:prSet presAssocID="{5C2A7B2C-5833-4B60-8594-8D55629F71CD}" presName="aNode" presStyleLbl="bgShp" presStyleIdx="1" presStyleCnt="3"/>
      <dgm:spPr/>
    </dgm:pt>
    <dgm:pt modelId="{03F4511A-B0E2-44BA-B013-AC56AE2E9E67}" type="pres">
      <dgm:prSet presAssocID="{5C2A7B2C-5833-4B60-8594-8D55629F71CD}" presName="textNode" presStyleLbl="bgShp" presStyleIdx="1" presStyleCnt="3"/>
      <dgm:spPr/>
    </dgm:pt>
    <dgm:pt modelId="{6A21111C-1DA4-44B5-AB34-2AE4305B4687}" type="pres">
      <dgm:prSet presAssocID="{5C2A7B2C-5833-4B60-8594-8D55629F71CD}" presName="compChildNode" presStyleCnt="0"/>
      <dgm:spPr/>
    </dgm:pt>
    <dgm:pt modelId="{7A088E35-7241-494D-BE95-81DFD44BBCEC}" type="pres">
      <dgm:prSet presAssocID="{5C2A7B2C-5833-4B60-8594-8D55629F71CD}" presName="theInnerList" presStyleCnt="0"/>
      <dgm:spPr/>
    </dgm:pt>
    <dgm:pt modelId="{B0391630-97C5-4B35-9727-04127C2A3BBB}" type="pres">
      <dgm:prSet presAssocID="{30B03182-B7AF-4A75-BC8A-C7D826AEF8FF}" presName="childNode" presStyleLbl="node1" presStyleIdx="9" presStyleCnt="27">
        <dgm:presLayoutVars>
          <dgm:bulletEnabled val="1"/>
        </dgm:presLayoutVars>
      </dgm:prSet>
      <dgm:spPr/>
    </dgm:pt>
    <dgm:pt modelId="{A73B8409-D87E-49BC-ABF2-9BC6B6B11A56}" type="pres">
      <dgm:prSet presAssocID="{30B03182-B7AF-4A75-BC8A-C7D826AEF8FF}" presName="aSpace2" presStyleCnt="0"/>
      <dgm:spPr/>
    </dgm:pt>
    <dgm:pt modelId="{EA10E003-EBFC-4068-9071-0DDBDA3ED3E5}" type="pres">
      <dgm:prSet presAssocID="{80FB06CF-BAEB-45DD-8B07-D03A93F00C94}" presName="childNode" presStyleLbl="node1" presStyleIdx="10" presStyleCnt="27">
        <dgm:presLayoutVars>
          <dgm:bulletEnabled val="1"/>
        </dgm:presLayoutVars>
      </dgm:prSet>
      <dgm:spPr/>
    </dgm:pt>
    <dgm:pt modelId="{3FA5CC31-23DA-4BDA-9FF3-2379CDD619D8}" type="pres">
      <dgm:prSet presAssocID="{80FB06CF-BAEB-45DD-8B07-D03A93F00C94}" presName="aSpace2" presStyleCnt="0"/>
      <dgm:spPr/>
    </dgm:pt>
    <dgm:pt modelId="{C3282A44-ADF6-4B80-A0FD-E0E98B24DAD3}" type="pres">
      <dgm:prSet presAssocID="{AF2CA0D6-2CCC-439D-A86A-EA0AD7991329}" presName="childNode" presStyleLbl="node1" presStyleIdx="11" presStyleCnt="27">
        <dgm:presLayoutVars>
          <dgm:bulletEnabled val="1"/>
        </dgm:presLayoutVars>
      </dgm:prSet>
      <dgm:spPr/>
    </dgm:pt>
    <dgm:pt modelId="{252D24BB-EBC5-42F9-A01D-16ACD02B381C}" type="pres">
      <dgm:prSet presAssocID="{AF2CA0D6-2CCC-439D-A86A-EA0AD7991329}" presName="aSpace2" presStyleCnt="0"/>
      <dgm:spPr/>
    </dgm:pt>
    <dgm:pt modelId="{3BC2B294-571C-453D-BB5A-FAEE6D7B5207}" type="pres">
      <dgm:prSet presAssocID="{2595E78E-7C6A-40EC-8891-4BB75ECBDC40}" presName="childNode" presStyleLbl="node1" presStyleIdx="12" presStyleCnt="27">
        <dgm:presLayoutVars>
          <dgm:bulletEnabled val="1"/>
        </dgm:presLayoutVars>
      </dgm:prSet>
      <dgm:spPr/>
    </dgm:pt>
    <dgm:pt modelId="{87859C83-2DA4-4AF3-B240-D76E9A3B535C}" type="pres">
      <dgm:prSet presAssocID="{2595E78E-7C6A-40EC-8891-4BB75ECBDC40}" presName="aSpace2" presStyleCnt="0"/>
      <dgm:spPr/>
    </dgm:pt>
    <dgm:pt modelId="{D5CAD668-F2C8-4378-9F42-C2C57797D8A7}" type="pres">
      <dgm:prSet presAssocID="{6B1925D5-3B9B-4E53-91EA-5ED9E48A501F}" presName="childNode" presStyleLbl="node1" presStyleIdx="13" presStyleCnt="27">
        <dgm:presLayoutVars>
          <dgm:bulletEnabled val="1"/>
        </dgm:presLayoutVars>
      </dgm:prSet>
      <dgm:spPr/>
    </dgm:pt>
    <dgm:pt modelId="{0CDF6F8B-A611-4ADA-AF47-DFD93DC64D6E}" type="pres">
      <dgm:prSet presAssocID="{6B1925D5-3B9B-4E53-91EA-5ED9E48A501F}" presName="aSpace2" presStyleCnt="0"/>
      <dgm:spPr/>
    </dgm:pt>
    <dgm:pt modelId="{307DAC61-D7FF-4BBB-BDAE-04B25DCB1E03}" type="pres">
      <dgm:prSet presAssocID="{2E6CC758-CAB7-4D74-AA13-62CA191E2821}" presName="childNode" presStyleLbl="node1" presStyleIdx="14" presStyleCnt="27">
        <dgm:presLayoutVars>
          <dgm:bulletEnabled val="1"/>
        </dgm:presLayoutVars>
      </dgm:prSet>
      <dgm:spPr/>
    </dgm:pt>
    <dgm:pt modelId="{6BAE7410-66D9-4E94-896D-C8B64F74FDBE}" type="pres">
      <dgm:prSet presAssocID="{2E6CC758-CAB7-4D74-AA13-62CA191E2821}" presName="aSpace2" presStyleCnt="0"/>
      <dgm:spPr/>
    </dgm:pt>
    <dgm:pt modelId="{066DD78A-C848-4FBD-A66B-3B78AF7EA083}" type="pres">
      <dgm:prSet presAssocID="{5D2481C4-98F7-4708-9045-1EBCC6D4D1FF}" presName="childNode" presStyleLbl="node1" presStyleIdx="15" presStyleCnt="27">
        <dgm:presLayoutVars>
          <dgm:bulletEnabled val="1"/>
        </dgm:presLayoutVars>
      </dgm:prSet>
      <dgm:spPr/>
    </dgm:pt>
    <dgm:pt modelId="{30BAF4C7-0B21-4D80-AB76-86CD45BECB65}" type="pres">
      <dgm:prSet presAssocID="{5D2481C4-98F7-4708-9045-1EBCC6D4D1FF}" presName="aSpace2" presStyleCnt="0"/>
      <dgm:spPr/>
    </dgm:pt>
    <dgm:pt modelId="{52BA5DEC-3757-482F-802B-A0D3D594CFBE}" type="pres">
      <dgm:prSet presAssocID="{9597A5B8-0A31-43F1-B2BE-D7804872B1E9}" presName="childNode" presStyleLbl="node1" presStyleIdx="16" presStyleCnt="27">
        <dgm:presLayoutVars>
          <dgm:bulletEnabled val="1"/>
        </dgm:presLayoutVars>
      </dgm:prSet>
      <dgm:spPr/>
    </dgm:pt>
    <dgm:pt modelId="{7820753A-B667-4DF9-A768-9818C5C63E04}" type="pres">
      <dgm:prSet presAssocID="{9597A5B8-0A31-43F1-B2BE-D7804872B1E9}" presName="aSpace2" presStyleCnt="0"/>
      <dgm:spPr/>
    </dgm:pt>
    <dgm:pt modelId="{1AF374AF-9AEE-47E4-87CA-B36B25C7D495}" type="pres">
      <dgm:prSet presAssocID="{6D9C3332-6651-4615-847D-2A1236749615}" presName="childNode" presStyleLbl="node1" presStyleIdx="17" presStyleCnt="27">
        <dgm:presLayoutVars>
          <dgm:bulletEnabled val="1"/>
        </dgm:presLayoutVars>
      </dgm:prSet>
      <dgm:spPr/>
    </dgm:pt>
    <dgm:pt modelId="{57D4C531-82F0-4075-A326-864D61D3173C}" type="pres">
      <dgm:prSet presAssocID="{5C2A7B2C-5833-4B60-8594-8D55629F71CD}" presName="aSpace" presStyleCnt="0"/>
      <dgm:spPr/>
    </dgm:pt>
    <dgm:pt modelId="{8607043A-1A0F-4B34-BD91-956095C7E2FF}" type="pres">
      <dgm:prSet presAssocID="{ED3E0E65-4A5E-4CFE-B4E2-A01A830BCC9C}" presName="compNode" presStyleCnt="0"/>
      <dgm:spPr/>
    </dgm:pt>
    <dgm:pt modelId="{A9A619B2-9E25-459F-9337-38488563F681}" type="pres">
      <dgm:prSet presAssocID="{ED3E0E65-4A5E-4CFE-B4E2-A01A830BCC9C}" presName="aNode" presStyleLbl="bgShp" presStyleIdx="2" presStyleCnt="3"/>
      <dgm:spPr/>
    </dgm:pt>
    <dgm:pt modelId="{1932ED43-A3DB-4EFD-827A-D79447EE783B}" type="pres">
      <dgm:prSet presAssocID="{ED3E0E65-4A5E-4CFE-B4E2-A01A830BCC9C}" presName="textNode" presStyleLbl="bgShp" presStyleIdx="2" presStyleCnt="3"/>
      <dgm:spPr/>
    </dgm:pt>
    <dgm:pt modelId="{E8569063-86EC-499B-ADB5-A4CE0B6CD256}" type="pres">
      <dgm:prSet presAssocID="{ED3E0E65-4A5E-4CFE-B4E2-A01A830BCC9C}" presName="compChildNode" presStyleCnt="0"/>
      <dgm:spPr/>
    </dgm:pt>
    <dgm:pt modelId="{3DBF9F2A-74CF-4B78-97CB-52656A8BDB3D}" type="pres">
      <dgm:prSet presAssocID="{ED3E0E65-4A5E-4CFE-B4E2-A01A830BCC9C}" presName="theInnerList" presStyleCnt="0"/>
      <dgm:spPr/>
    </dgm:pt>
    <dgm:pt modelId="{B5799CF8-8241-4524-8E74-9E5A3D43ABB7}" type="pres">
      <dgm:prSet presAssocID="{9AB5F5D7-7802-424E-8997-20D7A2A4D587}" presName="childNode" presStyleLbl="node1" presStyleIdx="18" presStyleCnt="27">
        <dgm:presLayoutVars>
          <dgm:bulletEnabled val="1"/>
        </dgm:presLayoutVars>
      </dgm:prSet>
      <dgm:spPr/>
    </dgm:pt>
    <dgm:pt modelId="{235C70A2-EC5B-495B-A920-E64CF357D419}" type="pres">
      <dgm:prSet presAssocID="{9AB5F5D7-7802-424E-8997-20D7A2A4D587}" presName="aSpace2" presStyleCnt="0"/>
      <dgm:spPr/>
    </dgm:pt>
    <dgm:pt modelId="{6E8525A0-78A5-45D1-B5E1-93AAE61CB0B9}" type="pres">
      <dgm:prSet presAssocID="{9D9A55D9-7F48-467C-9241-E18B3F2809A3}" presName="childNode" presStyleLbl="node1" presStyleIdx="19" presStyleCnt="27">
        <dgm:presLayoutVars>
          <dgm:bulletEnabled val="1"/>
        </dgm:presLayoutVars>
      </dgm:prSet>
      <dgm:spPr/>
    </dgm:pt>
    <dgm:pt modelId="{22F8CB7C-ED6C-4865-B2DA-A2E6C46B3497}" type="pres">
      <dgm:prSet presAssocID="{9D9A55D9-7F48-467C-9241-E18B3F2809A3}" presName="aSpace2" presStyleCnt="0"/>
      <dgm:spPr/>
    </dgm:pt>
    <dgm:pt modelId="{CE27B5DD-ED13-465A-8069-42F05FB15D6C}" type="pres">
      <dgm:prSet presAssocID="{4BC411DF-9796-47B9-B20B-7C33609F97BD}" presName="childNode" presStyleLbl="node1" presStyleIdx="20" presStyleCnt="27">
        <dgm:presLayoutVars>
          <dgm:bulletEnabled val="1"/>
        </dgm:presLayoutVars>
      </dgm:prSet>
      <dgm:spPr/>
    </dgm:pt>
    <dgm:pt modelId="{B1BD3203-879C-4533-8EA8-C30E3592AF58}" type="pres">
      <dgm:prSet presAssocID="{4BC411DF-9796-47B9-B20B-7C33609F97BD}" presName="aSpace2" presStyleCnt="0"/>
      <dgm:spPr/>
    </dgm:pt>
    <dgm:pt modelId="{96870B94-8FEF-471F-8720-60C21FE91C54}" type="pres">
      <dgm:prSet presAssocID="{ADDD6CF5-1608-4520-9F33-48606A7FB26B}" presName="childNode" presStyleLbl="node1" presStyleIdx="21" presStyleCnt="27">
        <dgm:presLayoutVars>
          <dgm:bulletEnabled val="1"/>
        </dgm:presLayoutVars>
      </dgm:prSet>
      <dgm:spPr/>
    </dgm:pt>
    <dgm:pt modelId="{E9027D60-AC38-4E2B-A429-E263B1667E4E}" type="pres">
      <dgm:prSet presAssocID="{ADDD6CF5-1608-4520-9F33-48606A7FB26B}" presName="aSpace2" presStyleCnt="0"/>
      <dgm:spPr/>
    </dgm:pt>
    <dgm:pt modelId="{3730260C-7E35-44D9-A0CD-E969FBBF3356}" type="pres">
      <dgm:prSet presAssocID="{F19CA7EE-AE49-47AC-8D33-E4DEC0BA9DA9}" presName="childNode" presStyleLbl="node1" presStyleIdx="22" presStyleCnt="27">
        <dgm:presLayoutVars>
          <dgm:bulletEnabled val="1"/>
        </dgm:presLayoutVars>
      </dgm:prSet>
      <dgm:spPr/>
    </dgm:pt>
    <dgm:pt modelId="{0D0CDA0C-78C8-4F54-8EF8-557BF624EEA2}" type="pres">
      <dgm:prSet presAssocID="{F19CA7EE-AE49-47AC-8D33-E4DEC0BA9DA9}" presName="aSpace2" presStyleCnt="0"/>
      <dgm:spPr/>
    </dgm:pt>
    <dgm:pt modelId="{BC8B33A6-A8B8-4260-8811-954008C73FEF}" type="pres">
      <dgm:prSet presAssocID="{590C909E-E986-4C62-8818-A3A9A9D4F404}" presName="childNode" presStyleLbl="node1" presStyleIdx="23" presStyleCnt="27">
        <dgm:presLayoutVars>
          <dgm:bulletEnabled val="1"/>
        </dgm:presLayoutVars>
      </dgm:prSet>
      <dgm:spPr/>
    </dgm:pt>
    <dgm:pt modelId="{1A6FC1DA-7837-441A-B94C-48AAC2619F59}" type="pres">
      <dgm:prSet presAssocID="{590C909E-E986-4C62-8818-A3A9A9D4F404}" presName="aSpace2" presStyleCnt="0"/>
      <dgm:spPr/>
    </dgm:pt>
    <dgm:pt modelId="{B441F523-60BB-4865-B743-D3C3CE448993}" type="pres">
      <dgm:prSet presAssocID="{C094A5F6-D652-4328-834B-79E37405E97C}" presName="childNode" presStyleLbl="node1" presStyleIdx="24" presStyleCnt="27">
        <dgm:presLayoutVars>
          <dgm:bulletEnabled val="1"/>
        </dgm:presLayoutVars>
      </dgm:prSet>
      <dgm:spPr/>
    </dgm:pt>
    <dgm:pt modelId="{DBED463A-F08A-48B1-AEEB-1A2A3EC36744}" type="pres">
      <dgm:prSet presAssocID="{C094A5F6-D652-4328-834B-79E37405E97C}" presName="aSpace2" presStyleCnt="0"/>
      <dgm:spPr/>
    </dgm:pt>
    <dgm:pt modelId="{A76CB645-8D63-4289-BBDB-35E78445F2B1}" type="pres">
      <dgm:prSet presAssocID="{DCB1F28F-BE0D-4B9F-833E-1A3F12D63B21}" presName="childNode" presStyleLbl="node1" presStyleIdx="25" presStyleCnt="27">
        <dgm:presLayoutVars>
          <dgm:bulletEnabled val="1"/>
        </dgm:presLayoutVars>
      </dgm:prSet>
      <dgm:spPr/>
    </dgm:pt>
    <dgm:pt modelId="{BD3801B7-0E08-4826-9AA1-7F22D39D8733}" type="pres">
      <dgm:prSet presAssocID="{DCB1F28F-BE0D-4B9F-833E-1A3F12D63B21}" presName="aSpace2" presStyleCnt="0"/>
      <dgm:spPr/>
    </dgm:pt>
    <dgm:pt modelId="{85566FCE-19AA-46EE-B66E-71DCE2E6DF38}" type="pres">
      <dgm:prSet presAssocID="{B320C22D-51E6-4923-B99E-475CD7F2E222}" presName="childNode" presStyleLbl="node1" presStyleIdx="26" presStyleCnt="27">
        <dgm:presLayoutVars>
          <dgm:bulletEnabled val="1"/>
        </dgm:presLayoutVars>
      </dgm:prSet>
      <dgm:spPr/>
    </dgm:pt>
  </dgm:ptLst>
  <dgm:cxnLst>
    <dgm:cxn modelId="{56286202-B9C5-4FC2-A43F-F0366234D989}" type="presOf" srcId="{590C909E-E986-4C62-8818-A3A9A9D4F404}" destId="{BC8B33A6-A8B8-4260-8811-954008C73FEF}" srcOrd="0" destOrd="0" presId="urn:microsoft.com/office/officeart/2005/8/layout/lProcess2"/>
    <dgm:cxn modelId="{6042AC03-3BD5-4E32-8D61-D686F21D2BFC}" type="presOf" srcId="{7F728325-BC66-4BD0-A9E5-A6AD173C8388}" destId="{58D3E739-74C8-48D1-9399-4251B4976B4A}" srcOrd="0" destOrd="0" presId="urn:microsoft.com/office/officeart/2005/8/layout/lProcess2"/>
    <dgm:cxn modelId="{2FD03908-AB30-4F89-9869-1D24682B6DB2}" srcId="{5C2A7B2C-5833-4B60-8594-8D55629F71CD}" destId="{30B03182-B7AF-4A75-BC8A-C7D826AEF8FF}" srcOrd="0" destOrd="0" parTransId="{CD2AA0CA-7478-4F31-BA4B-0F4B5C954E19}" sibTransId="{CBF3A977-9D9F-414E-AA33-49ECF5131D35}"/>
    <dgm:cxn modelId="{711AA00F-7687-4F16-AFA1-7398EC2961AF}" srcId="{FDFDCA28-A17A-4F40-8012-7864D108D272}" destId="{5C2A7B2C-5833-4B60-8594-8D55629F71CD}" srcOrd="1" destOrd="0" parTransId="{A1BE9824-93DB-4830-9974-32F092F756B8}" sibTransId="{0A4A6BBD-2984-4906-8B2D-FD0CF894344C}"/>
    <dgm:cxn modelId="{43B15D11-225E-48B6-922E-AF244E971854}" type="presOf" srcId="{DCB1F28F-BE0D-4B9F-833E-1A3F12D63B21}" destId="{A76CB645-8D63-4289-BBDB-35E78445F2B1}" srcOrd="0" destOrd="0" presId="urn:microsoft.com/office/officeart/2005/8/layout/lProcess2"/>
    <dgm:cxn modelId="{EF747211-50F4-4639-A2D4-C6DB76C979E4}" type="presOf" srcId="{ADDD6CF5-1608-4520-9F33-48606A7FB26B}" destId="{96870B94-8FEF-471F-8720-60C21FE91C54}" srcOrd="0" destOrd="0" presId="urn:microsoft.com/office/officeart/2005/8/layout/lProcess2"/>
    <dgm:cxn modelId="{29CD3712-8465-43E0-A6AD-DF4AB7B89764}" type="presOf" srcId="{FDFDCA28-A17A-4F40-8012-7864D108D272}" destId="{041FF686-DB91-43F4-85BD-351FB842E63F}" srcOrd="0" destOrd="0" presId="urn:microsoft.com/office/officeart/2005/8/layout/lProcess2"/>
    <dgm:cxn modelId="{59F93F13-9D51-4391-B714-4E385C4E9B9F}" type="presOf" srcId="{6D9C3332-6651-4615-847D-2A1236749615}" destId="{1AF374AF-9AEE-47E4-87CA-B36B25C7D495}" srcOrd="0" destOrd="0" presId="urn:microsoft.com/office/officeart/2005/8/layout/lProcess2"/>
    <dgm:cxn modelId="{22281816-26F9-4384-B05C-3261E3A2865C}" type="presOf" srcId="{4C627BEB-EBDA-433F-90EC-4ED67016A8AA}" destId="{0E373401-BFB3-4240-B53F-8CB6CCBB4BA4}" srcOrd="1" destOrd="0" presId="urn:microsoft.com/office/officeart/2005/8/layout/lProcess2"/>
    <dgm:cxn modelId="{F4563020-97E8-496C-B4AE-440133EB8946}" srcId="{ED3E0E65-4A5E-4CFE-B4E2-A01A830BCC9C}" destId="{4BC411DF-9796-47B9-B20B-7C33609F97BD}" srcOrd="2" destOrd="0" parTransId="{A1FAA758-E138-423F-A16B-8DEEAF7CC521}" sibTransId="{8DCDDB23-0FBF-4FB4-BA5D-50A899B6288B}"/>
    <dgm:cxn modelId="{BBA2CD23-82F7-4B24-AEC1-9AA95B1A353A}" srcId="{4C627BEB-EBDA-433F-90EC-4ED67016A8AA}" destId="{60D8CFD8-5072-40AD-B885-73CE6A002095}" srcOrd="8" destOrd="0" parTransId="{99D8E455-08A6-4146-99F8-1A86E0157A8D}" sibTransId="{0CF0F602-C706-4278-892A-9B319F17CA0D}"/>
    <dgm:cxn modelId="{3AD53D28-1D50-4234-989E-5DAC047E3105}" srcId="{4C627BEB-EBDA-433F-90EC-4ED67016A8AA}" destId="{9696ED01-A1FD-47A5-83ED-8598D44D40C7}" srcOrd="1" destOrd="0" parTransId="{FF268A87-8212-4A53-A646-E5657A08593F}" sibTransId="{67315850-094C-4B94-8B60-C83747432316}"/>
    <dgm:cxn modelId="{8C4B5632-ABB6-4931-AB76-27D75FCEBC63}" type="presOf" srcId="{C094A5F6-D652-4328-834B-79E37405E97C}" destId="{B441F523-60BB-4865-B743-D3C3CE448993}" srcOrd="0" destOrd="0" presId="urn:microsoft.com/office/officeart/2005/8/layout/lProcess2"/>
    <dgm:cxn modelId="{1861F638-F684-4CE1-9AAC-8C37C93DA851}" srcId="{ED3E0E65-4A5E-4CFE-B4E2-A01A830BCC9C}" destId="{F19CA7EE-AE49-47AC-8D33-E4DEC0BA9DA9}" srcOrd="4" destOrd="0" parTransId="{CB4CF622-113D-4D2F-98A6-634C1440F67A}" sibTransId="{4EFBF390-8BD9-4DE4-825B-CEBDF8A1EBD5}"/>
    <dgm:cxn modelId="{3FEF693F-733D-4D9B-9928-F6107A95E61D}" type="presOf" srcId="{EC33355B-7AF2-46A4-9742-A6FDEB505C9B}" destId="{A6434DFE-C235-412A-A478-42D6523C0244}" srcOrd="0" destOrd="0" presId="urn:microsoft.com/office/officeart/2005/8/layout/lProcess2"/>
    <dgm:cxn modelId="{42806B3F-936C-48EC-8EBE-5E5996E72673}" srcId="{5C2A7B2C-5833-4B60-8594-8D55629F71CD}" destId="{AF2CA0D6-2CCC-439D-A86A-EA0AD7991329}" srcOrd="2" destOrd="0" parTransId="{2FE033B7-98E6-4798-8DC0-55E968C6852E}" sibTransId="{2B7FE98D-B074-4D77-9686-2C8D2E1C9B1B}"/>
    <dgm:cxn modelId="{398C5740-B721-485E-AA69-17D981221F20}" srcId="{5C2A7B2C-5833-4B60-8594-8D55629F71CD}" destId="{2E6CC758-CAB7-4D74-AA13-62CA191E2821}" srcOrd="5" destOrd="0" parTransId="{EE64A0A0-42D1-4CF7-925F-6071FE08D817}" sibTransId="{6D9F9544-4CAB-4DF5-A665-DFD238ABE1EF}"/>
    <dgm:cxn modelId="{6FB59D5F-FC35-4504-BC87-DC57485C4369}" srcId="{4C627BEB-EBDA-433F-90EC-4ED67016A8AA}" destId="{06881C17-1EE3-4652-BFA5-42A9AA645AE3}" srcOrd="7" destOrd="0" parTransId="{F2F52813-5D51-44DC-BEEF-406CF0EFDAEA}" sibTransId="{D4D0B371-0376-4BE8-956E-56536F6CF48B}"/>
    <dgm:cxn modelId="{787F4442-5114-43BF-AC43-869E8242E67F}" type="presOf" srcId="{9696ED01-A1FD-47A5-83ED-8598D44D40C7}" destId="{941B2B89-7884-4205-8639-969DF67A5855}" srcOrd="0" destOrd="0" presId="urn:microsoft.com/office/officeart/2005/8/layout/lProcess2"/>
    <dgm:cxn modelId="{423CA744-0A8B-44C3-B384-B40E540CB5B0}" type="presOf" srcId="{AF2CA0D6-2CCC-439D-A86A-EA0AD7991329}" destId="{C3282A44-ADF6-4B80-A0FD-E0E98B24DAD3}" srcOrd="0" destOrd="0" presId="urn:microsoft.com/office/officeart/2005/8/layout/lProcess2"/>
    <dgm:cxn modelId="{CABF344B-8399-48BE-BF5A-3A7D26EFD091}" type="presOf" srcId="{4C627BEB-EBDA-433F-90EC-4ED67016A8AA}" destId="{75ECD367-CD09-4566-A865-37D309C56E7A}" srcOrd="0" destOrd="0" presId="urn:microsoft.com/office/officeart/2005/8/layout/lProcess2"/>
    <dgm:cxn modelId="{7C809E50-C3F3-4060-89F5-86381E28E30E}" srcId="{5C2A7B2C-5833-4B60-8594-8D55629F71CD}" destId="{6B1925D5-3B9B-4E53-91EA-5ED9E48A501F}" srcOrd="4" destOrd="0" parTransId="{4BF5D9E0-811B-4BD1-9BD8-663DC91B374A}" sibTransId="{C5C262B2-1FF3-4238-9558-771F67263D1A}"/>
    <dgm:cxn modelId="{468B0E51-F0C0-4D3C-8817-FC78812D1F19}" srcId="{ED3E0E65-4A5E-4CFE-B4E2-A01A830BCC9C}" destId="{9AB5F5D7-7802-424E-8997-20D7A2A4D587}" srcOrd="0" destOrd="0" parTransId="{4A740931-5A60-49DF-A3A0-95B9390CA40E}" sibTransId="{677E2150-C7B1-4342-9101-A855E7B4F30B}"/>
    <dgm:cxn modelId="{3BEE9D72-2A88-4750-810A-DE414FFC6875}" type="presOf" srcId="{80FB06CF-BAEB-45DD-8B07-D03A93F00C94}" destId="{EA10E003-EBFC-4068-9071-0DDBDA3ED3E5}" srcOrd="0" destOrd="0" presId="urn:microsoft.com/office/officeart/2005/8/layout/lProcess2"/>
    <dgm:cxn modelId="{09AFDF72-2DE4-4064-BA5C-DA79CB4FA8FE}" type="presOf" srcId="{2595E78E-7C6A-40EC-8891-4BB75ECBDC40}" destId="{3BC2B294-571C-453D-BB5A-FAEE6D7B5207}" srcOrd="0" destOrd="0" presId="urn:microsoft.com/office/officeart/2005/8/layout/lProcess2"/>
    <dgm:cxn modelId="{A8CF5873-8A14-49CB-9765-0BFB8358A381}" srcId="{FDFDCA28-A17A-4F40-8012-7864D108D272}" destId="{4C627BEB-EBDA-433F-90EC-4ED67016A8AA}" srcOrd="0" destOrd="0" parTransId="{BAD68FED-AA88-4F55-9D3C-C4778CA4F178}" sibTransId="{5A895EC1-1774-472B-8600-F128FEEA6DC2}"/>
    <dgm:cxn modelId="{E404BD54-F247-4162-BBE6-4A652D6AE4E2}" type="presOf" srcId="{1A809B04-8273-4267-BCBB-758375834443}" destId="{D2DFB021-A4DB-46AA-81CB-160C2062A32A}" srcOrd="0" destOrd="0" presId="urn:microsoft.com/office/officeart/2005/8/layout/lProcess2"/>
    <dgm:cxn modelId="{37794776-9CAE-46CB-A53A-A479C790E7C0}" type="presOf" srcId="{4BC411DF-9796-47B9-B20B-7C33609F97BD}" destId="{CE27B5DD-ED13-465A-8069-42F05FB15D6C}" srcOrd="0" destOrd="0" presId="urn:microsoft.com/office/officeart/2005/8/layout/lProcess2"/>
    <dgm:cxn modelId="{00249359-8763-4DFC-BB60-0B210811C687}" type="presOf" srcId="{B320C22D-51E6-4923-B99E-475CD7F2E222}" destId="{85566FCE-19AA-46EE-B66E-71DCE2E6DF38}" srcOrd="0" destOrd="0" presId="urn:microsoft.com/office/officeart/2005/8/layout/lProcess2"/>
    <dgm:cxn modelId="{F487F959-C479-4C46-BDF2-4A2D42B3DFB8}" type="presOf" srcId="{F9BED116-C415-4AB1-BB6F-4CF3276E7460}" destId="{5CD52410-0532-43E8-B24F-C6D71EFA7F5E}" srcOrd="0" destOrd="0" presId="urn:microsoft.com/office/officeart/2005/8/layout/lProcess2"/>
    <dgm:cxn modelId="{1F70D47B-3C5F-48C0-AB24-CA09B624F269}" srcId="{5C2A7B2C-5833-4B60-8594-8D55629F71CD}" destId="{80FB06CF-BAEB-45DD-8B07-D03A93F00C94}" srcOrd="1" destOrd="0" parTransId="{6B3586C8-2461-4C81-9107-A89CD2FCE4B7}" sibTransId="{531B8620-72AC-40BD-B027-1AA2D4488D68}"/>
    <dgm:cxn modelId="{8855407D-CEB1-400C-8A5C-CC2EABEB17F7}" type="presOf" srcId="{6B1925D5-3B9B-4E53-91EA-5ED9E48A501F}" destId="{D5CAD668-F2C8-4378-9F42-C2C57797D8A7}" srcOrd="0" destOrd="0" presId="urn:microsoft.com/office/officeart/2005/8/layout/lProcess2"/>
    <dgm:cxn modelId="{CE704982-7EC2-4834-A445-E45AAE30E5CB}" srcId="{FDFDCA28-A17A-4F40-8012-7864D108D272}" destId="{ED3E0E65-4A5E-4CFE-B4E2-A01A830BCC9C}" srcOrd="2" destOrd="0" parTransId="{BF07DD19-03A1-4116-A0F8-DD724CA43628}" sibTransId="{A93F5FC1-84FB-4B95-BDDD-421C8EFBD1D6}"/>
    <dgm:cxn modelId="{FE108183-3A3C-479B-B176-C4D6A2E8E1EF}" type="presOf" srcId="{ED3E0E65-4A5E-4CFE-B4E2-A01A830BCC9C}" destId="{1932ED43-A3DB-4EFD-827A-D79447EE783B}" srcOrd="1" destOrd="0" presId="urn:microsoft.com/office/officeart/2005/8/layout/lProcess2"/>
    <dgm:cxn modelId="{5A6B8C84-74AA-4739-84C4-590DA1A4BFA8}" srcId="{ED3E0E65-4A5E-4CFE-B4E2-A01A830BCC9C}" destId="{ADDD6CF5-1608-4520-9F33-48606A7FB26B}" srcOrd="3" destOrd="0" parTransId="{7518BB21-6E18-4D72-A325-725A3EC8D14E}" sibTransId="{36F590C5-4F4A-4EB6-A9BD-994FF4BEC49D}"/>
    <dgm:cxn modelId="{6229F18C-7538-440A-BA27-4CE6ECC77F0E}" type="presOf" srcId="{9D9A55D9-7F48-467C-9241-E18B3F2809A3}" destId="{6E8525A0-78A5-45D1-B5E1-93AAE61CB0B9}" srcOrd="0" destOrd="0" presId="urn:microsoft.com/office/officeart/2005/8/layout/lProcess2"/>
    <dgm:cxn modelId="{6BFCAA8D-16B4-4DDA-8A03-36B354E419F3}" srcId="{ED3E0E65-4A5E-4CFE-B4E2-A01A830BCC9C}" destId="{C094A5F6-D652-4328-834B-79E37405E97C}" srcOrd="6" destOrd="0" parTransId="{84C33678-C99E-4127-BC14-EEB7BE0C3C8E}" sibTransId="{1198C0EB-CDBF-4BC5-8B64-E47FB37428D3}"/>
    <dgm:cxn modelId="{EBC0D78D-F481-4590-8F5A-718C59B7CCDC}" srcId="{5C2A7B2C-5833-4B60-8594-8D55629F71CD}" destId="{9597A5B8-0A31-43F1-B2BE-D7804872B1E9}" srcOrd="7" destOrd="0" parTransId="{2DD13801-A36E-479D-A22C-53FE97253AAF}" sibTransId="{F844BC4E-07CD-40C4-AF43-AB4D10DC542A}"/>
    <dgm:cxn modelId="{872CEC8F-ECE7-40EF-BA1D-59CA58B7B195}" srcId="{ED3E0E65-4A5E-4CFE-B4E2-A01A830BCC9C}" destId="{DCB1F28F-BE0D-4B9F-833E-1A3F12D63B21}" srcOrd="7" destOrd="0" parTransId="{0D1EA03E-68A5-4F01-AC86-AFDEB6936C28}" sibTransId="{B7BD4B8C-37AA-4F28-B8FD-7454D438D93C}"/>
    <dgm:cxn modelId="{8C730D97-117F-4BA7-89FE-1FF21EBE70E7}" type="presOf" srcId="{5D2481C4-98F7-4708-9045-1EBCC6D4D1FF}" destId="{066DD78A-C848-4FBD-A66B-3B78AF7EA083}" srcOrd="0" destOrd="0" presId="urn:microsoft.com/office/officeart/2005/8/layout/lProcess2"/>
    <dgm:cxn modelId="{342BD297-A698-47D9-9B7D-AEE279C10753}" srcId="{5C2A7B2C-5833-4B60-8594-8D55629F71CD}" destId="{2595E78E-7C6A-40EC-8891-4BB75ECBDC40}" srcOrd="3" destOrd="0" parTransId="{01AD1F57-6815-458F-85B7-FA527107CAC1}" sibTransId="{F75B2498-3394-48F9-BADE-738AAEFE83D8}"/>
    <dgm:cxn modelId="{EF5FD39C-F9C3-4F0A-A58D-0DA31BF46E83}" srcId="{4C627BEB-EBDA-433F-90EC-4ED67016A8AA}" destId="{7F728325-BC66-4BD0-A9E5-A6AD173C8388}" srcOrd="3" destOrd="0" parTransId="{AC087C50-A6FB-4C20-8F73-FCD14A56FE17}" sibTransId="{1659E02D-1158-4A92-8F69-47F15A115B61}"/>
    <dgm:cxn modelId="{E8D85EA1-4003-4C86-9712-ACFB7E023666}" srcId="{4C627BEB-EBDA-433F-90EC-4ED67016A8AA}" destId="{EC33355B-7AF2-46A4-9742-A6FDEB505C9B}" srcOrd="6" destOrd="0" parTransId="{796A8340-C3EA-471B-B135-3F186FC0D460}" sibTransId="{4518A3D0-523C-49FF-8559-164F5989A703}"/>
    <dgm:cxn modelId="{6CFCE2A2-7011-47FC-A8CF-CA206E5B88DF}" srcId="{ED3E0E65-4A5E-4CFE-B4E2-A01A830BCC9C}" destId="{590C909E-E986-4C62-8818-A3A9A9D4F404}" srcOrd="5" destOrd="0" parTransId="{044FC836-9D17-4B5D-B43A-F3448037BFB9}" sibTransId="{721138BA-B290-4EF8-BCBA-217C7FFA440F}"/>
    <dgm:cxn modelId="{B57293AF-FD4C-4594-90F5-E6924340A9D3}" type="presOf" srcId="{ED3E0E65-4A5E-4CFE-B4E2-A01A830BCC9C}" destId="{A9A619B2-9E25-459F-9337-38488563F681}" srcOrd="0" destOrd="0" presId="urn:microsoft.com/office/officeart/2005/8/layout/lProcess2"/>
    <dgm:cxn modelId="{FCB1A7B6-FCF5-4431-99DD-211686CC69A8}" srcId="{4C627BEB-EBDA-433F-90EC-4ED67016A8AA}" destId="{1A809B04-8273-4267-BCBB-758375834443}" srcOrd="5" destOrd="0" parTransId="{60D45963-3EE3-4C1A-9706-7973F5EA3B15}" sibTransId="{944D4C05-C90E-4D99-94CF-3DE4C9319C9F}"/>
    <dgm:cxn modelId="{CB44A2BD-7EF7-46ED-9879-3DD9A9C70ECC}" srcId="{4C627BEB-EBDA-433F-90EC-4ED67016A8AA}" destId="{C96ED774-6FBD-49DA-A549-CC3BA888E6E5}" srcOrd="2" destOrd="0" parTransId="{26E5D375-116A-4541-9E69-DFCBF1E7E373}" sibTransId="{F90B1B3B-95B1-44C6-9162-C506FBFCAF3B}"/>
    <dgm:cxn modelId="{4A5623C1-1286-43FC-B2A9-11DF75BCEFC2}" type="presOf" srcId="{2E6CC758-CAB7-4D74-AA13-62CA191E2821}" destId="{307DAC61-D7FF-4BBB-BDAE-04B25DCB1E03}" srcOrd="0" destOrd="0" presId="urn:microsoft.com/office/officeart/2005/8/layout/lProcess2"/>
    <dgm:cxn modelId="{9608E3C8-589E-434E-8CCB-1AD971509D77}" type="presOf" srcId="{5C2A7B2C-5833-4B60-8594-8D55629F71CD}" destId="{3ED0CEE6-2353-4685-A3FD-04E540A98806}" srcOrd="0" destOrd="0" presId="urn:microsoft.com/office/officeart/2005/8/layout/lProcess2"/>
    <dgm:cxn modelId="{4AB720D2-6F83-41D4-AC90-FAAA1320306B}" type="presOf" srcId="{5C2A7B2C-5833-4B60-8594-8D55629F71CD}" destId="{03F4511A-B0E2-44BA-B013-AC56AE2E9E67}" srcOrd="1" destOrd="0" presId="urn:microsoft.com/office/officeart/2005/8/layout/lProcess2"/>
    <dgm:cxn modelId="{ABD3D2D3-DC95-424F-BDF5-2ED3B880F730}" srcId="{ED3E0E65-4A5E-4CFE-B4E2-A01A830BCC9C}" destId="{B320C22D-51E6-4923-B99E-475CD7F2E222}" srcOrd="8" destOrd="0" parTransId="{ED73441F-5A07-4C89-ACD7-80981D998141}" sibTransId="{E60D509F-1F61-4846-825F-63A1E636EB45}"/>
    <dgm:cxn modelId="{84EE1CDE-3AB9-416E-A9B0-F773F8076896}" srcId="{5C2A7B2C-5833-4B60-8594-8D55629F71CD}" destId="{5D2481C4-98F7-4708-9045-1EBCC6D4D1FF}" srcOrd="6" destOrd="0" parTransId="{6005E6E8-B2EF-4DCD-BBE5-4F6AFE5A2E16}" sibTransId="{1B409D0A-88A2-40F0-BB99-1980245E5FBF}"/>
    <dgm:cxn modelId="{CF343BE2-FE8E-4DB3-9C94-A9DFEBBC8A41}" type="presOf" srcId="{30B03182-B7AF-4A75-BC8A-C7D826AEF8FF}" destId="{B0391630-97C5-4B35-9727-04127C2A3BBB}" srcOrd="0" destOrd="0" presId="urn:microsoft.com/office/officeart/2005/8/layout/lProcess2"/>
    <dgm:cxn modelId="{3CEB58E3-8B27-42E3-828E-36CCF77903B2}" type="presOf" srcId="{60D8CFD8-5072-40AD-B885-73CE6A002095}" destId="{4FD76CEC-F264-418A-BB7D-3D6DB1747B75}" srcOrd="0" destOrd="0" presId="urn:microsoft.com/office/officeart/2005/8/layout/lProcess2"/>
    <dgm:cxn modelId="{9186BBE6-E7BC-4CC4-81A4-60DA66C017FB}" srcId="{5C2A7B2C-5833-4B60-8594-8D55629F71CD}" destId="{6D9C3332-6651-4615-847D-2A1236749615}" srcOrd="8" destOrd="0" parTransId="{45CE88CC-C9D2-4A73-A62F-2A2E5CFD5FB1}" sibTransId="{61BDEAA5-778D-42EB-AB0F-58A958C54DFF}"/>
    <dgm:cxn modelId="{BD2BEFE6-84D6-4447-84AC-7DB5E269D6BC}" type="presOf" srcId="{F19CA7EE-AE49-47AC-8D33-E4DEC0BA9DA9}" destId="{3730260C-7E35-44D9-A0CD-E969FBBF3356}" srcOrd="0" destOrd="0" presId="urn:microsoft.com/office/officeart/2005/8/layout/lProcess2"/>
    <dgm:cxn modelId="{27C5E6E8-A9A9-416F-B224-1072C641B0B0}" type="presOf" srcId="{97B5AA2E-49B9-45D1-837F-86CAD1B5F11A}" destId="{56C8355A-738D-40F5-8D74-09098FA1C188}" srcOrd="0" destOrd="0" presId="urn:microsoft.com/office/officeart/2005/8/layout/lProcess2"/>
    <dgm:cxn modelId="{229A56E9-8B1E-4A5D-A6F5-C9A5912A1DB9}" srcId="{ED3E0E65-4A5E-4CFE-B4E2-A01A830BCC9C}" destId="{9D9A55D9-7F48-467C-9241-E18B3F2809A3}" srcOrd="1" destOrd="0" parTransId="{CA10AD40-B530-4A4E-B4BE-395693E39B0D}" sibTransId="{ED124875-D56F-4248-8B64-1A580D4CD34C}"/>
    <dgm:cxn modelId="{5208DEED-7EDF-4CA4-B793-D869F2B8A674}" type="presOf" srcId="{C96ED774-6FBD-49DA-A549-CC3BA888E6E5}" destId="{BDBF18E7-FF1C-45FB-972A-212C7C6A829A}" srcOrd="0" destOrd="0" presId="urn:microsoft.com/office/officeart/2005/8/layout/lProcess2"/>
    <dgm:cxn modelId="{152771EE-ABE5-4C7A-80C9-2B8776D25928}" type="presOf" srcId="{9597A5B8-0A31-43F1-B2BE-D7804872B1E9}" destId="{52BA5DEC-3757-482F-802B-A0D3D594CFBE}" srcOrd="0" destOrd="0" presId="urn:microsoft.com/office/officeart/2005/8/layout/lProcess2"/>
    <dgm:cxn modelId="{4E1729EF-A086-4324-97B2-85DC148E4D23}" type="presOf" srcId="{06881C17-1EE3-4652-BFA5-42A9AA645AE3}" destId="{3DFF5AB3-72CA-499C-B971-A05A2BC82C40}" srcOrd="0" destOrd="0" presId="urn:microsoft.com/office/officeart/2005/8/layout/lProcess2"/>
    <dgm:cxn modelId="{11EF6CF5-D021-4542-9347-E1D7DC913AD6}" srcId="{4C627BEB-EBDA-433F-90EC-4ED67016A8AA}" destId="{F9BED116-C415-4AB1-BB6F-4CF3276E7460}" srcOrd="0" destOrd="0" parTransId="{34591753-DA66-4961-BEEB-8FE224F206FE}" sibTransId="{77C606BE-37E9-492C-BD87-89552D029809}"/>
    <dgm:cxn modelId="{8AC886F5-28CD-4CBF-8E5D-4F6A4393C585}" type="presOf" srcId="{9AB5F5D7-7802-424E-8997-20D7A2A4D587}" destId="{B5799CF8-8241-4524-8E74-9E5A3D43ABB7}" srcOrd="0" destOrd="0" presId="urn:microsoft.com/office/officeart/2005/8/layout/lProcess2"/>
    <dgm:cxn modelId="{80FC86F9-3B53-4E80-8134-58C5228E1587}" srcId="{4C627BEB-EBDA-433F-90EC-4ED67016A8AA}" destId="{97B5AA2E-49B9-45D1-837F-86CAD1B5F11A}" srcOrd="4" destOrd="0" parTransId="{DE57D97D-9405-48EF-8F80-C45A2DC5F9E7}" sibTransId="{AF0012D9-0B6D-4DCD-9F07-C3A4AC8641BF}"/>
    <dgm:cxn modelId="{2B68981B-BB83-47A8-9880-1FD826ECBC96}" type="presParOf" srcId="{041FF686-DB91-43F4-85BD-351FB842E63F}" destId="{68D59307-3C3F-40FB-8EBC-4000123C518A}" srcOrd="0" destOrd="0" presId="urn:microsoft.com/office/officeart/2005/8/layout/lProcess2"/>
    <dgm:cxn modelId="{70AC3E1C-093B-43ED-B607-D7CBFC65C6D0}" type="presParOf" srcId="{68D59307-3C3F-40FB-8EBC-4000123C518A}" destId="{75ECD367-CD09-4566-A865-37D309C56E7A}" srcOrd="0" destOrd="0" presId="urn:microsoft.com/office/officeart/2005/8/layout/lProcess2"/>
    <dgm:cxn modelId="{0CEEA9BE-82E7-4229-9FE1-C78CA214E4CC}" type="presParOf" srcId="{68D59307-3C3F-40FB-8EBC-4000123C518A}" destId="{0E373401-BFB3-4240-B53F-8CB6CCBB4BA4}" srcOrd="1" destOrd="0" presId="urn:microsoft.com/office/officeart/2005/8/layout/lProcess2"/>
    <dgm:cxn modelId="{747786FF-AB01-45AC-8C47-D29D2B6CE527}" type="presParOf" srcId="{68D59307-3C3F-40FB-8EBC-4000123C518A}" destId="{48987336-0ACD-4AF2-88E2-2E89C266262D}" srcOrd="2" destOrd="0" presId="urn:microsoft.com/office/officeart/2005/8/layout/lProcess2"/>
    <dgm:cxn modelId="{DD9C9E80-2C1B-457B-B1A4-7C2512FD9801}" type="presParOf" srcId="{48987336-0ACD-4AF2-88E2-2E89C266262D}" destId="{9FE4B2B4-BC9F-4EF0-A0A7-827893BCF6D2}" srcOrd="0" destOrd="0" presId="urn:microsoft.com/office/officeart/2005/8/layout/lProcess2"/>
    <dgm:cxn modelId="{5DB78DDB-088A-4856-9C26-570FD9785592}" type="presParOf" srcId="{9FE4B2B4-BC9F-4EF0-A0A7-827893BCF6D2}" destId="{5CD52410-0532-43E8-B24F-C6D71EFA7F5E}" srcOrd="0" destOrd="0" presId="urn:microsoft.com/office/officeart/2005/8/layout/lProcess2"/>
    <dgm:cxn modelId="{A8EDBC20-4362-40A3-A806-7B2A11DB760D}" type="presParOf" srcId="{9FE4B2B4-BC9F-4EF0-A0A7-827893BCF6D2}" destId="{71875028-6273-47B0-B6A8-F1178A690969}" srcOrd="1" destOrd="0" presId="urn:microsoft.com/office/officeart/2005/8/layout/lProcess2"/>
    <dgm:cxn modelId="{4D42DE0C-94F8-4184-947B-66BECDC3FA51}" type="presParOf" srcId="{9FE4B2B4-BC9F-4EF0-A0A7-827893BCF6D2}" destId="{941B2B89-7884-4205-8639-969DF67A5855}" srcOrd="2" destOrd="0" presId="urn:microsoft.com/office/officeart/2005/8/layout/lProcess2"/>
    <dgm:cxn modelId="{F0402AE4-6AF9-43E3-B7ED-597BA8BF0502}" type="presParOf" srcId="{9FE4B2B4-BC9F-4EF0-A0A7-827893BCF6D2}" destId="{161A6292-AF98-4E48-9200-0C9ABB1E3986}" srcOrd="3" destOrd="0" presId="urn:microsoft.com/office/officeart/2005/8/layout/lProcess2"/>
    <dgm:cxn modelId="{F7412EE6-886A-4D26-8D96-5DE691720C78}" type="presParOf" srcId="{9FE4B2B4-BC9F-4EF0-A0A7-827893BCF6D2}" destId="{BDBF18E7-FF1C-45FB-972A-212C7C6A829A}" srcOrd="4" destOrd="0" presId="urn:microsoft.com/office/officeart/2005/8/layout/lProcess2"/>
    <dgm:cxn modelId="{707D052D-4904-4EFF-A0B2-D39C78298ADD}" type="presParOf" srcId="{9FE4B2B4-BC9F-4EF0-A0A7-827893BCF6D2}" destId="{7CC55BC3-1993-4FEE-92A9-F4805725F490}" srcOrd="5" destOrd="0" presId="urn:microsoft.com/office/officeart/2005/8/layout/lProcess2"/>
    <dgm:cxn modelId="{AD60CAC9-F484-4818-85F8-BE9B43385878}" type="presParOf" srcId="{9FE4B2B4-BC9F-4EF0-A0A7-827893BCF6D2}" destId="{58D3E739-74C8-48D1-9399-4251B4976B4A}" srcOrd="6" destOrd="0" presId="urn:microsoft.com/office/officeart/2005/8/layout/lProcess2"/>
    <dgm:cxn modelId="{EA433606-C068-4177-89A4-0847193465C4}" type="presParOf" srcId="{9FE4B2B4-BC9F-4EF0-A0A7-827893BCF6D2}" destId="{FC5823E4-632C-44A9-9EBC-28A5104B8295}" srcOrd="7" destOrd="0" presId="urn:microsoft.com/office/officeart/2005/8/layout/lProcess2"/>
    <dgm:cxn modelId="{520F9FCA-F900-40B6-8913-530EAEB10192}" type="presParOf" srcId="{9FE4B2B4-BC9F-4EF0-A0A7-827893BCF6D2}" destId="{56C8355A-738D-40F5-8D74-09098FA1C188}" srcOrd="8" destOrd="0" presId="urn:microsoft.com/office/officeart/2005/8/layout/lProcess2"/>
    <dgm:cxn modelId="{08E9B459-6A0E-4EA4-A9E7-DFBD4DAEBB41}" type="presParOf" srcId="{9FE4B2B4-BC9F-4EF0-A0A7-827893BCF6D2}" destId="{F0A216B9-798A-4DEB-9069-26953DBB1555}" srcOrd="9" destOrd="0" presId="urn:microsoft.com/office/officeart/2005/8/layout/lProcess2"/>
    <dgm:cxn modelId="{D932A647-D983-4D0E-A9F4-93D360017C1B}" type="presParOf" srcId="{9FE4B2B4-BC9F-4EF0-A0A7-827893BCF6D2}" destId="{D2DFB021-A4DB-46AA-81CB-160C2062A32A}" srcOrd="10" destOrd="0" presId="urn:microsoft.com/office/officeart/2005/8/layout/lProcess2"/>
    <dgm:cxn modelId="{9054C71F-2EEC-4574-846F-37A9CFD41376}" type="presParOf" srcId="{9FE4B2B4-BC9F-4EF0-A0A7-827893BCF6D2}" destId="{00292D1D-768C-4B87-B05B-DC7D6D2A9E22}" srcOrd="11" destOrd="0" presId="urn:microsoft.com/office/officeart/2005/8/layout/lProcess2"/>
    <dgm:cxn modelId="{628877BD-A586-4E6D-8BB0-C0EB58868B85}" type="presParOf" srcId="{9FE4B2B4-BC9F-4EF0-A0A7-827893BCF6D2}" destId="{A6434DFE-C235-412A-A478-42D6523C0244}" srcOrd="12" destOrd="0" presId="urn:microsoft.com/office/officeart/2005/8/layout/lProcess2"/>
    <dgm:cxn modelId="{E9DF5CC2-01F6-46DB-A2AB-E12025D8E465}" type="presParOf" srcId="{9FE4B2B4-BC9F-4EF0-A0A7-827893BCF6D2}" destId="{11EF15E2-6954-49D5-9083-23FA942E59D4}" srcOrd="13" destOrd="0" presId="urn:microsoft.com/office/officeart/2005/8/layout/lProcess2"/>
    <dgm:cxn modelId="{241B94CB-AFEE-4016-97B6-13494D028B9D}" type="presParOf" srcId="{9FE4B2B4-BC9F-4EF0-A0A7-827893BCF6D2}" destId="{3DFF5AB3-72CA-499C-B971-A05A2BC82C40}" srcOrd="14" destOrd="0" presId="urn:microsoft.com/office/officeart/2005/8/layout/lProcess2"/>
    <dgm:cxn modelId="{5FFF40E7-2B60-42A4-BC45-A959E0ABA5B0}" type="presParOf" srcId="{9FE4B2B4-BC9F-4EF0-A0A7-827893BCF6D2}" destId="{0155296D-F059-4F2D-94E9-4CAB6F62CBC0}" srcOrd="15" destOrd="0" presId="urn:microsoft.com/office/officeart/2005/8/layout/lProcess2"/>
    <dgm:cxn modelId="{FD2A2E17-96DA-42EB-9FA6-2474F5670716}" type="presParOf" srcId="{9FE4B2B4-BC9F-4EF0-A0A7-827893BCF6D2}" destId="{4FD76CEC-F264-418A-BB7D-3D6DB1747B75}" srcOrd="16" destOrd="0" presId="urn:microsoft.com/office/officeart/2005/8/layout/lProcess2"/>
    <dgm:cxn modelId="{DFF99AB6-D159-4F0E-9100-D343DB80CC06}" type="presParOf" srcId="{041FF686-DB91-43F4-85BD-351FB842E63F}" destId="{30CC6589-385E-4B8B-942E-3806DD2B7196}" srcOrd="1" destOrd="0" presId="urn:microsoft.com/office/officeart/2005/8/layout/lProcess2"/>
    <dgm:cxn modelId="{16734AB9-68C3-4922-B891-84D8510438A5}" type="presParOf" srcId="{041FF686-DB91-43F4-85BD-351FB842E63F}" destId="{756FE455-97D2-4459-8EA7-BFA5CB278F13}" srcOrd="2" destOrd="0" presId="urn:microsoft.com/office/officeart/2005/8/layout/lProcess2"/>
    <dgm:cxn modelId="{5478D5EC-1EDD-402B-B710-2C8004F3811A}" type="presParOf" srcId="{756FE455-97D2-4459-8EA7-BFA5CB278F13}" destId="{3ED0CEE6-2353-4685-A3FD-04E540A98806}" srcOrd="0" destOrd="0" presId="urn:microsoft.com/office/officeart/2005/8/layout/lProcess2"/>
    <dgm:cxn modelId="{425CA266-5977-4A94-8797-B5ED762DCB38}" type="presParOf" srcId="{756FE455-97D2-4459-8EA7-BFA5CB278F13}" destId="{03F4511A-B0E2-44BA-B013-AC56AE2E9E67}" srcOrd="1" destOrd="0" presId="urn:microsoft.com/office/officeart/2005/8/layout/lProcess2"/>
    <dgm:cxn modelId="{2D5CF0D4-FAC2-4A76-A7A8-AF0D7114B944}" type="presParOf" srcId="{756FE455-97D2-4459-8EA7-BFA5CB278F13}" destId="{6A21111C-1DA4-44B5-AB34-2AE4305B4687}" srcOrd="2" destOrd="0" presId="urn:microsoft.com/office/officeart/2005/8/layout/lProcess2"/>
    <dgm:cxn modelId="{1F159F05-E58A-45FD-9587-29D83FD29454}" type="presParOf" srcId="{6A21111C-1DA4-44B5-AB34-2AE4305B4687}" destId="{7A088E35-7241-494D-BE95-81DFD44BBCEC}" srcOrd="0" destOrd="0" presId="urn:microsoft.com/office/officeart/2005/8/layout/lProcess2"/>
    <dgm:cxn modelId="{FA44D988-32C3-4F23-BF13-CE03E9E662C3}" type="presParOf" srcId="{7A088E35-7241-494D-BE95-81DFD44BBCEC}" destId="{B0391630-97C5-4B35-9727-04127C2A3BBB}" srcOrd="0" destOrd="0" presId="urn:microsoft.com/office/officeart/2005/8/layout/lProcess2"/>
    <dgm:cxn modelId="{E26F3BE2-24D8-44DF-84FE-07FE448B6159}" type="presParOf" srcId="{7A088E35-7241-494D-BE95-81DFD44BBCEC}" destId="{A73B8409-D87E-49BC-ABF2-9BC6B6B11A56}" srcOrd="1" destOrd="0" presId="urn:microsoft.com/office/officeart/2005/8/layout/lProcess2"/>
    <dgm:cxn modelId="{FE5958B7-786F-4A29-B323-7F2A8261CBCD}" type="presParOf" srcId="{7A088E35-7241-494D-BE95-81DFD44BBCEC}" destId="{EA10E003-EBFC-4068-9071-0DDBDA3ED3E5}" srcOrd="2" destOrd="0" presId="urn:microsoft.com/office/officeart/2005/8/layout/lProcess2"/>
    <dgm:cxn modelId="{E255D649-61F9-4F27-9B78-3E75FF635264}" type="presParOf" srcId="{7A088E35-7241-494D-BE95-81DFD44BBCEC}" destId="{3FA5CC31-23DA-4BDA-9FF3-2379CDD619D8}" srcOrd="3" destOrd="0" presId="urn:microsoft.com/office/officeart/2005/8/layout/lProcess2"/>
    <dgm:cxn modelId="{25328892-9DC9-4DE4-95F2-BDD3AAD81132}" type="presParOf" srcId="{7A088E35-7241-494D-BE95-81DFD44BBCEC}" destId="{C3282A44-ADF6-4B80-A0FD-E0E98B24DAD3}" srcOrd="4" destOrd="0" presId="urn:microsoft.com/office/officeart/2005/8/layout/lProcess2"/>
    <dgm:cxn modelId="{F8867C8B-22E5-4C7B-91FD-BE2BCEF2D3A6}" type="presParOf" srcId="{7A088E35-7241-494D-BE95-81DFD44BBCEC}" destId="{252D24BB-EBC5-42F9-A01D-16ACD02B381C}" srcOrd="5" destOrd="0" presId="urn:microsoft.com/office/officeart/2005/8/layout/lProcess2"/>
    <dgm:cxn modelId="{B1A8810F-D724-46A2-9DA6-4C1CA1602516}" type="presParOf" srcId="{7A088E35-7241-494D-BE95-81DFD44BBCEC}" destId="{3BC2B294-571C-453D-BB5A-FAEE6D7B5207}" srcOrd="6" destOrd="0" presId="urn:microsoft.com/office/officeart/2005/8/layout/lProcess2"/>
    <dgm:cxn modelId="{12DC3AEF-E491-418D-9567-E0B4E7BF9D7F}" type="presParOf" srcId="{7A088E35-7241-494D-BE95-81DFD44BBCEC}" destId="{87859C83-2DA4-4AF3-B240-D76E9A3B535C}" srcOrd="7" destOrd="0" presId="urn:microsoft.com/office/officeart/2005/8/layout/lProcess2"/>
    <dgm:cxn modelId="{266BAB54-BD09-4E95-A876-BE4CC8ABD3D5}" type="presParOf" srcId="{7A088E35-7241-494D-BE95-81DFD44BBCEC}" destId="{D5CAD668-F2C8-4378-9F42-C2C57797D8A7}" srcOrd="8" destOrd="0" presId="urn:microsoft.com/office/officeart/2005/8/layout/lProcess2"/>
    <dgm:cxn modelId="{800243B1-D36A-4DCA-90DA-91D31729BB5F}" type="presParOf" srcId="{7A088E35-7241-494D-BE95-81DFD44BBCEC}" destId="{0CDF6F8B-A611-4ADA-AF47-DFD93DC64D6E}" srcOrd="9" destOrd="0" presId="urn:microsoft.com/office/officeart/2005/8/layout/lProcess2"/>
    <dgm:cxn modelId="{937D2FD8-6CBA-4351-A94C-755F38E53A0D}" type="presParOf" srcId="{7A088E35-7241-494D-BE95-81DFD44BBCEC}" destId="{307DAC61-D7FF-4BBB-BDAE-04B25DCB1E03}" srcOrd="10" destOrd="0" presId="urn:microsoft.com/office/officeart/2005/8/layout/lProcess2"/>
    <dgm:cxn modelId="{E8200112-1A62-4B02-982D-8F92A014C720}" type="presParOf" srcId="{7A088E35-7241-494D-BE95-81DFD44BBCEC}" destId="{6BAE7410-66D9-4E94-896D-C8B64F74FDBE}" srcOrd="11" destOrd="0" presId="urn:microsoft.com/office/officeart/2005/8/layout/lProcess2"/>
    <dgm:cxn modelId="{02C2C8FC-DCDA-417C-AC91-D16EE36DCC1C}" type="presParOf" srcId="{7A088E35-7241-494D-BE95-81DFD44BBCEC}" destId="{066DD78A-C848-4FBD-A66B-3B78AF7EA083}" srcOrd="12" destOrd="0" presId="urn:microsoft.com/office/officeart/2005/8/layout/lProcess2"/>
    <dgm:cxn modelId="{A278FB56-46D4-45B8-A8C7-D510EA1221F4}" type="presParOf" srcId="{7A088E35-7241-494D-BE95-81DFD44BBCEC}" destId="{30BAF4C7-0B21-4D80-AB76-86CD45BECB65}" srcOrd="13" destOrd="0" presId="urn:microsoft.com/office/officeart/2005/8/layout/lProcess2"/>
    <dgm:cxn modelId="{2F53417E-26FD-4BA0-ABB2-B62CEE10281A}" type="presParOf" srcId="{7A088E35-7241-494D-BE95-81DFD44BBCEC}" destId="{52BA5DEC-3757-482F-802B-A0D3D594CFBE}" srcOrd="14" destOrd="0" presId="urn:microsoft.com/office/officeart/2005/8/layout/lProcess2"/>
    <dgm:cxn modelId="{2587E49F-79D6-45D0-B27D-74A5AF1D3F23}" type="presParOf" srcId="{7A088E35-7241-494D-BE95-81DFD44BBCEC}" destId="{7820753A-B667-4DF9-A768-9818C5C63E04}" srcOrd="15" destOrd="0" presId="urn:microsoft.com/office/officeart/2005/8/layout/lProcess2"/>
    <dgm:cxn modelId="{A02C6137-2512-4455-8184-55057BE3131C}" type="presParOf" srcId="{7A088E35-7241-494D-BE95-81DFD44BBCEC}" destId="{1AF374AF-9AEE-47E4-87CA-B36B25C7D495}" srcOrd="16" destOrd="0" presId="urn:microsoft.com/office/officeart/2005/8/layout/lProcess2"/>
    <dgm:cxn modelId="{5038C2BB-5FDF-4DE6-8EF0-5E9F1AF13A94}" type="presParOf" srcId="{041FF686-DB91-43F4-85BD-351FB842E63F}" destId="{57D4C531-82F0-4075-A326-864D61D3173C}" srcOrd="3" destOrd="0" presId="urn:microsoft.com/office/officeart/2005/8/layout/lProcess2"/>
    <dgm:cxn modelId="{FF18DA01-063D-45A7-A461-F8FC95B6D1DF}" type="presParOf" srcId="{041FF686-DB91-43F4-85BD-351FB842E63F}" destId="{8607043A-1A0F-4B34-BD91-956095C7E2FF}" srcOrd="4" destOrd="0" presId="urn:microsoft.com/office/officeart/2005/8/layout/lProcess2"/>
    <dgm:cxn modelId="{E84060FA-3BD4-4EAE-99FA-E1D8D34EC386}" type="presParOf" srcId="{8607043A-1A0F-4B34-BD91-956095C7E2FF}" destId="{A9A619B2-9E25-459F-9337-38488563F681}" srcOrd="0" destOrd="0" presId="urn:microsoft.com/office/officeart/2005/8/layout/lProcess2"/>
    <dgm:cxn modelId="{6C11D991-E486-4D95-AFF1-29B619A3F2B0}" type="presParOf" srcId="{8607043A-1A0F-4B34-BD91-956095C7E2FF}" destId="{1932ED43-A3DB-4EFD-827A-D79447EE783B}" srcOrd="1" destOrd="0" presId="urn:microsoft.com/office/officeart/2005/8/layout/lProcess2"/>
    <dgm:cxn modelId="{FD686CE9-FB30-49A1-A08F-2A2BE6B2A0F4}" type="presParOf" srcId="{8607043A-1A0F-4B34-BD91-956095C7E2FF}" destId="{E8569063-86EC-499B-ADB5-A4CE0B6CD256}" srcOrd="2" destOrd="0" presId="urn:microsoft.com/office/officeart/2005/8/layout/lProcess2"/>
    <dgm:cxn modelId="{5474C4DE-F690-4CAD-B438-CAFA7E83E407}" type="presParOf" srcId="{E8569063-86EC-499B-ADB5-A4CE0B6CD256}" destId="{3DBF9F2A-74CF-4B78-97CB-52656A8BDB3D}" srcOrd="0" destOrd="0" presId="urn:microsoft.com/office/officeart/2005/8/layout/lProcess2"/>
    <dgm:cxn modelId="{9DAF8461-40DF-4962-93DB-A3E988DEF668}" type="presParOf" srcId="{3DBF9F2A-74CF-4B78-97CB-52656A8BDB3D}" destId="{B5799CF8-8241-4524-8E74-9E5A3D43ABB7}" srcOrd="0" destOrd="0" presId="urn:microsoft.com/office/officeart/2005/8/layout/lProcess2"/>
    <dgm:cxn modelId="{6B5CC93B-0DB3-43C0-9F6F-45D8F7CA08BE}" type="presParOf" srcId="{3DBF9F2A-74CF-4B78-97CB-52656A8BDB3D}" destId="{235C70A2-EC5B-495B-A920-E64CF357D419}" srcOrd="1" destOrd="0" presId="urn:microsoft.com/office/officeart/2005/8/layout/lProcess2"/>
    <dgm:cxn modelId="{6606C014-EA1C-464F-ABA8-3F10BD22F9D8}" type="presParOf" srcId="{3DBF9F2A-74CF-4B78-97CB-52656A8BDB3D}" destId="{6E8525A0-78A5-45D1-B5E1-93AAE61CB0B9}" srcOrd="2" destOrd="0" presId="urn:microsoft.com/office/officeart/2005/8/layout/lProcess2"/>
    <dgm:cxn modelId="{9298ADFE-3C6D-4D65-B6B9-CB73F0BC948C}" type="presParOf" srcId="{3DBF9F2A-74CF-4B78-97CB-52656A8BDB3D}" destId="{22F8CB7C-ED6C-4865-B2DA-A2E6C46B3497}" srcOrd="3" destOrd="0" presId="urn:microsoft.com/office/officeart/2005/8/layout/lProcess2"/>
    <dgm:cxn modelId="{5A9969E5-4D5B-4102-A5A7-62EF25CB4B47}" type="presParOf" srcId="{3DBF9F2A-74CF-4B78-97CB-52656A8BDB3D}" destId="{CE27B5DD-ED13-465A-8069-42F05FB15D6C}" srcOrd="4" destOrd="0" presId="urn:microsoft.com/office/officeart/2005/8/layout/lProcess2"/>
    <dgm:cxn modelId="{8C270D3F-5ED2-48C0-BFA6-23EE7CA8AD02}" type="presParOf" srcId="{3DBF9F2A-74CF-4B78-97CB-52656A8BDB3D}" destId="{B1BD3203-879C-4533-8EA8-C30E3592AF58}" srcOrd="5" destOrd="0" presId="urn:microsoft.com/office/officeart/2005/8/layout/lProcess2"/>
    <dgm:cxn modelId="{12828073-0211-4E11-AD05-A646B44C4DCE}" type="presParOf" srcId="{3DBF9F2A-74CF-4B78-97CB-52656A8BDB3D}" destId="{96870B94-8FEF-471F-8720-60C21FE91C54}" srcOrd="6" destOrd="0" presId="urn:microsoft.com/office/officeart/2005/8/layout/lProcess2"/>
    <dgm:cxn modelId="{81953CC2-0EDC-45E9-BBE0-E7FBDAF13D8F}" type="presParOf" srcId="{3DBF9F2A-74CF-4B78-97CB-52656A8BDB3D}" destId="{E9027D60-AC38-4E2B-A429-E263B1667E4E}" srcOrd="7" destOrd="0" presId="urn:microsoft.com/office/officeart/2005/8/layout/lProcess2"/>
    <dgm:cxn modelId="{A07F6265-89F6-4DCF-BAAD-4E295D4F6DA0}" type="presParOf" srcId="{3DBF9F2A-74CF-4B78-97CB-52656A8BDB3D}" destId="{3730260C-7E35-44D9-A0CD-E969FBBF3356}" srcOrd="8" destOrd="0" presId="urn:microsoft.com/office/officeart/2005/8/layout/lProcess2"/>
    <dgm:cxn modelId="{E4EB6450-1BC1-44C3-AFDB-4A5C81896A58}" type="presParOf" srcId="{3DBF9F2A-74CF-4B78-97CB-52656A8BDB3D}" destId="{0D0CDA0C-78C8-4F54-8EF8-557BF624EEA2}" srcOrd="9" destOrd="0" presId="urn:microsoft.com/office/officeart/2005/8/layout/lProcess2"/>
    <dgm:cxn modelId="{96961752-55E2-4673-B8FD-E1071AC1A14B}" type="presParOf" srcId="{3DBF9F2A-74CF-4B78-97CB-52656A8BDB3D}" destId="{BC8B33A6-A8B8-4260-8811-954008C73FEF}" srcOrd="10" destOrd="0" presId="urn:microsoft.com/office/officeart/2005/8/layout/lProcess2"/>
    <dgm:cxn modelId="{CCB54DCC-5400-4DA9-B501-E2D21D795ADE}" type="presParOf" srcId="{3DBF9F2A-74CF-4B78-97CB-52656A8BDB3D}" destId="{1A6FC1DA-7837-441A-B94C-48AAC2619F59}" srcOrd="11" destOrd="0" presId="urn:microsoft.com/office/officeart/2005/8/layout/lProcess2"/>
    <dgm:cxn modelId="{63AAE3D5-47CE-4E3B-A272-B0FA05970D31}" type="presParOf" srcId="{3DBF9F2A-74CF-4B78-97CB-52656A8BDB3D}" destId="{B441F523-60BB-4865-B743-D3C3CE448993}" srcOrd="12" destOrd="0" presId="urn:microsoft.com/office/officeart/2005/8/layout/lProcess2"/>
    <dgm:cxn modelId="{7AC84C9B-D862-446E-B095-A7CCE857F95A}" type="presParOf" srcId="{3DBF9F2A-74CF-4B78-97CB-52656A8BDB3D}" destId="{DBED463A-F08A-48B1-AEEB-1A2A3EC36744}" srcOrd="13" destOrd="0" presId="urn:microsoft.com/office/officeart/2005/8/layout/lProcess2"/>
    <dgm:cxn modelId="{FC7A4895-91D8-4566-90BC-0E704D8135A4}" type="presParOf" srcId="{3DBF9F2A-74CF-4B78-97CB-52656A8BDB3D}" destId="{A76CB645-8D63-4289-BBDB-35E78445F2B1}" srcOrd="14" destOrd="0" presId="urn:microsoft.com/office/officeart/2005/8/layout/lProcess2"/>
    <dgm:cxn modelId="{35CA9D5C-98AB-4DB2-8E38-7DD102974F55}" type="presParOf" srcId="{3DBF9F2A-74CF-4B78-97CB-52656A8BDB3D}" destId="{BD3801B7-0E08-4826-9AA1-7F22D39D8733}" srcOrd="15" destOrd="0" presId="urn:microsoft.com/office/officeart/2005/8/layout/lProcess2"/>
    <dgm:cxn modelId="{0975F330-3DE0-40EB-BE71-A618184F523B}" type="presParOf" srcId="{3DBF9F2A-74CF-4B78-97CB-52656A8BDB3D}" destId="{85566FCE-19AA-46EE-B66E-71DCE2E6DF38}" srcOrd="1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B39E49-6304-484F-8AB2-C19BCC1E6CE7}">
      <dsp:nvSpPr>
        <dsp:cNvPr id="0" name=""/>
        <dsp:cNvSpPr/>
      </dsp:nvSpPr>
      <dsp:spPr>
        <a:xfrm>
          <a:off x="0" y="0"/>
          <a:ext cx="5770984" cy="11807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D7 MÚK Knovíz – MÚK Slaný-západ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 err="1"/>
            <a:t>Pragoprojekt</a:t>
          </a:r>
          <a:r>
            <a:rPr lang="cs-CZ" sz="1200" kern="1200"/>
            <a:t> a.s.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/>
            <a:t>HIP: Ing. Dominika Urbanová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/>
            <a:t>DSP</a:t>
          </a:r>
        </a:p>
      </dsp:txBody>
      <dsp:txXfrm>
        <a:off x="1272269" y="0"/>
        <a:ext cx="4498714" cy="1180726"/>
      </dsp:txXfrm>
    </dsp:sp>
    <dsp:sp modelId="{39CC8C3E-DCF5-4938-83C4-B2BCBF7CBBBC}">
      <dsp:nvSpPr>
        <dsp:cNvPr id="0" name=""/>
        <dsp:cNvSpPr/>
      </dsp:nvSpPr>
      <dsp:spPr>
        <a:xfrm>
          <a:off x="118072" y="118072"/>
          <a:ext cx="1154196" cy="944580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/>
          <a:srcRect/>
          <a:stretch>
            <a:fillRect t="-28000" r="-42036" b="-93577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B968BB-7BC3-47FC-B29A-DB20AB06536E}">
      <dsp:nvSpPr>
        <dsp:cNvPr id="0" name=""/>
        <dsp:cNvSpPr/>
      </dsp:nvSpPr>
      <dsp:spPr>
        <a:xfrm>
          <a:off x="0" y="1298798"/>
          <a:ext cx="5770984" cy="11807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D7 MÚK Slaný-západ – Kutrovice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/>
            <a:t>Mott MacDonald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/>
            <a:t>HIP: Ing. Dušan </a:t>
          </a:r>
          <a:r>
            <a:rPr lang="cs-CZ" sz="1200" kern="1200" err="1"/>
            <a:t>Cichra</a:t>
          </a:r>
          <a:endParaRPr lang="cs-CZ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/>
            <a:t>DSP</a:t>
          </a:r>
        </a:p>
      </dsp:txBody>
      <dsp:txXfrm>
        <a:off x="1272269" y="1298798"/>
        <a:ext cx="4498714" cy="1180726"/>
      </dsp:txXfrm>
    </dsp:sp>
    <dsp:sp modelId="{0E63E546-6809-47C4-B22E-530575896293}">
      <dsp:nvSpPr>
        <dsp:cNvPr id="0" name=""/>
        <dsp:cNvSpPr/>
      </dsp:nvSpPr>
      <dsp:spPr>
        <a:xfrm>
          <a:off x="118072" y="1416871"/>
          <a:ext cx="1154196" cy="9445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0" b="-60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D62AED-7D90-4E30-B6DC-B5647140319F}">
      <dsp:nvSpPr>
        <dsp:cNvPr id="0" name=""/>
        <dsp:cNvSpPr/>
      </dsp:nvSpPr>
      <dsp:spPr>
        <a:xfrm>
          <a:off x="0" y="2581149"/>
          <a:ext cx="5770984" cy="11807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D7 Kutrovice – Panenský Týnec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 dirty="0"/>
            <a:t>SUDOP PRAHA a.s.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/>
            <a:t>HIP Ing. Lukáš Szabo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/>
            <a:t>DSP</a:t>
          </a:r>
        </a:p>
      </dsp:txBody>
      <dsp:txXfrm>
        <a:off x="1272269" y="2581149"/>
        <a:ext cx="4498714" cy="1180726"/>
      </dsp:txXfrm>
    </dsp:sp>
    <dsp:sp modelId="{74255BBB-8615-411C-BBF6-D272394CEC49}">
      <dsp:nvSpPr>
        <dsp:cNvPr id="0" name=""/>
        <dsp:cNvSpPr/>
      </dsp:nvSpPr>
      <dsp:spPr>
        <a:xfrm>
          <a:off x="118072" y="2715670"/>
          <a:ext cx="1154196" cy="9445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60000" b="-60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35F06B-FC7C-4EB3-BD67-76594A6BEFA5}">
      <dsp:nvSpPr>
        <dsp:cNvPr id="0" name=""/>
        <dsp:cNvSpPr/>
      </dsp:nvSpPr>
      <dsp:spPr>
        <a:xfrm>
          <a:off x="0" y="3865567"/>
          <a:ext cx="5770984" cy="11807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Postoloprty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/>
            <a:t>Sdružení PGP/VIAPONT/AMBERG – </a:t>
          </a:r>
          <a:r>
            <a:rPr lang="cs-CZ" sz="1200" kern="1200" err="1"/>
            <a:t>Pragoprojekt</a:t>
          </a:r>
          <a:r>
            <a:rPr lang="cs-CZ" sz="1200" kern="1200"/>
            <a:t>, VIAPONT, AMBERG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 dirty="0"/>
            <a:t>HIP Ing. Dominika Urbanová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/>
            <a:t>DÚR</a:t>
          </a:r>
        </a:p>
      </dsp:txBody>
      <dsp:txXfrm>
        <a:off x="1272269" y="3865567"/>
        <a:ext cx="4498714" cy="1180726"/>
      </dsp:txXfrm>
    </dsp:sp>
    <dsp:sp modelId="{95F0F342-188D-4288-83EA-0A62CAD601C3}">
      <dsp:nvSpPr>
        <dsp:cNvPr id="0" name=""/>
        <dsp:cNvSpPr/>
      </dsp:nvSpPr>
      <dsp:spPr>
        <a:xfrm>
          <a:off x="118072" y="4014468"/>
          <a:ext cx="1154196" cy="9445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/>
          <a:srcRect/>
          <a:stretch>
            <a:fillRect t="-60000" b="-60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9ECC8-8A59-4D67-8B57-E067CE50D757}">
      <dsp:nvSpPr>
        <dsp:cNvPr id="0" name=""/>
        <dsp:cNvSpPr/>
      </dsp:nvSpPr>
      <dsp:spPr>
        <a:xfrm rot="5400000">
          <a:off x="6212885" y="-1182339"/>
          <a:ext cx="719457" cy="3268114"/>
        </a:xfrm>
        <a:prstGeom prst="round2SameRect">
          <a:avLst/>
        </a:prstGeom>
        <a:solidFill>
          <a:srgbClr val="0093D3">
            <a:alpha val="90000"/>
          </a:srgbClr>
        </a:solidFill>
        <a:ln w="25400" cap="flat" cmpd="sng" algn="ctr">
          <a:solidFill>
            <a:srgbClr val="063E85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8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2023 – 2025</a:t>
          </a:r>
        </a:p>
      </dsp:txBody>
      <dsp:txXfrm rot="-5400000">
        <a:off x="4938557" y="127110"/>
        <a:ext cx="3232993" cy="649215"/>
      </dsp:txXfrm>
    </dsp:sp>
    <dsp:sp modelId="{626DF5A3-5C2A-4235-BFC1-19909E6F5250}">
      <dsp:nvSpPr>
        <dsp:cNvPr id="0" name=""/>
        <dsp:cNvSpPr/>
      </dsp:nvSpPr>
      <dsp:spPr>
        <a:xfrm>
          <a:off x="2093" y="2056"/>
          <a:ext cx="4936463" cy="89932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>
              <a:latin typeface="Arial" panose="020B0604020202020204" pitchFamily="34" charset="0"/>
              <a:cs typeface="Arial" panose="020B0604020202020204" pitchFamily="34" charset="0"/>
            </a:rPr>
            <a:t>Knovíz - Slaný</a:t>
          </a:r>
        </a:p>
      </dsp:txBody>
      <dsp:txXfrm>
        <a:off x="45994" y="45957"/>
        <a:ext cx="4848661" cy="811519"/>
      </dsp:txXfrm>
    </dsp:sp>
    <dsp:sp modelId="{B87AAE05-467E-4ECB-811E-4583834D731A}">
      <dsp:nvSpPr>
        <dsp:cNvPr id="0" name=""/>
        <dsp:cNvSpPr/>
      </dsp:nvSpPr>
      <dsp:spPr>
        <a:xfrm rot="5400000">
          <a:off x="6212885" y="-238051"/>
          <a:ext cx="719457" cy="3268114"/>
        </a:xfrm>
        <a:prstGeom prst="round2SameRect">
          <a:avLst/>
        </a:prstGeom>
        <a:solidFill>
          <a:srgbClr val="0093D3">
            <a:alpha val="90000"/>
          </a:srgbClr>
        </a:solidFill>
        <a:ln w="25400" cap="flat" cmpd="sng" algn="ctr">
          <a:solidFill>
            <a:srgbClr val="063E85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8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2023 – 2025</a:t>
          </a:r>
        </a:p>
      </dsp:txBody>
      <dsp:txXfrm rot="-5400000">
        <a:off x="4938557" y="1071398"/>
        <a:ext cx="3232993" cy="649215"/>
      </dsp:txXfrm>
    </dsp:sp>
    <dsp:sp modelId="{A951BB56-6B3D-481A-B17E-442DEA296C48}">
      <dsp:nvSpPr>
        <dsp:cNvPr id="0" name=""/>
        <dsp:cNvSpPr/>
      </dsp:nvSpPr>
      <dsp:spPr>
        <a:xfrm>
          <a:off x="2093" y="946344"/>
          <a:ext cx="4936463" cy="89932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ctr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cs-CZ" sz="2800" kern="1200" dirty="0">
              <a:latin typeface="Arial" panose="020B0604020202020204" pitchFamily="34" charset="0"/>
              <a:cs typeface="Arial" panose="020B0604020202020204" pitchFamily="34" charset="0"/>
            </a:rPr>
            <a:t>Slaný - Kutrovice</a:t>
          </a:r>
          <a:endParaRPr lang="cs-CZ" sz="2800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5994" y="990245"/>
        <a:ext cx="4848661" cy="811519"/>
      </dsp:txXfrm>
    </dsp:sp>
    <dsp:sp modelId="{96064D52-D386-4D38-B591-B76C4C91ABFB}">
      <dsp:nvSpPr>
        <dsp:cNvPr id="0" name=""/>
        <dsp:cNvSpPr/>
      </dsp:nvSpPr>
      <dsp:spPr>
        <a:xfrm rot="5400000">
          <a:off x="6212885" y="706236"/>
          <a:ext cx="719457" cy="3268114"/>
        </a:xfrm>
        <a:prstGeom prst="round2SameRect">
          <a:avLst/>
        </a:prstGeom>
        <a:solidFill>
          <a:srgbClr val="0093D3">
            <a:alpha val="90000"/>
          </a:srgbClr>
        </a:solidFill>
        <a:ln w="25400" cap="flat" cmpd="sng" algn="ctr">
          <a:solidFill>
            <a:srgbClr val="063E85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8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2023 – 2025</a:t>
          </a:r>
        </a:p>
      </dsp:txBody>
      <dsp:txXfrm rot="-5400000">
        <a:off x="4938557" y="2015686"/>
        <a:ext cx="3232993" cy="649215"/>
      </dsp:txXfrm>
    </dsp:sp>
    <dsp:sp modelId="{D2F8BF5C-EACD-455C-9583-1CD8437C70B8}">
      <dsp:nvSpPr>
        <dsp:cNvPr id="0" name=""/>
        <dsp:cNvSpPr/>
      </dsp:nvSpPr>
      <dsp:spPr>
        <a:xfrm>
          <a:off x="2093" y="1890632"/>
          <a:ext cx="4936463" cy="89932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>
              <a:latin typeface="Arial" panose="020B0604020202020204" pitchFamily="34" charset="0"/>
              <a:cs typeface="Arial" panose="020B0604020202020204" pitchFamily="34" charset="0"/>
            </a:rPr>
            <a:t>Kutrovice – Panenský Týnec</a:t>
          </a:r>
          <a:endParaRPr lang="cs-CZ" sz="2800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5994" y="1934533"/>
        <a:ext cx="4848661" cy="811519"/>
      </dsp:txXfrm>
    </dsp:sp>
    <dsp:sp modelId="{07DA1A61-A571-4E31-8BA1-427857673BF3}">
      <dsp:nvSpPr>
        <dsp:cNvPr id="0" name=""/>
        <dsp:cNvSpPr/>
      </dsp:nvSpPr>
      <dsp:spPr>
        <a:xfrm rot="5400000">
          <a:off x="6212885" y="1650523"/>
          <a:ext cx="719457" cy="3268114"/>
        </a:xfrm>
        <a:prstGeom prst="round2SameRect">
          <a:avLst/>
        </a:prstGeom>
        <a:solidFill>
          <a:srgbClr val="0093D3">
            <a:alpha val="90000"/>
          </a:srgbClr>
        </a:solidFill>
        <a:ln w="25400" cap="flat" cmpd="sng" algn="ctr">
          <a:solidFill>
            <a:srgbClr val="063E85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8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2021 – 2023</a:t>
          </a:r>
        </a:p>
      </dsp:txBody>
      <dsp:txXfrm rot="-5400000">
        <a:off x="4938557" y="2959973"/>
        <a:ext cx="3232993" cy="649215"/>
      </dsp:txXfrm>
    </dsp:sp>
    <dsp:sp modelId="{F88CDB55-35A4-46C8-9BEE-AFB93C43907F}">
      <dsp:nvSpPr>
        <dsp:cNvPr id="0" name=""/>
        <dsp:cNvSpPr/>
      </dsp:nvSpPr>
      <dsp:spPr>
        <a:xfrm>
          <a:off x="2093" y="2834920"/>
          <a:ext cx="4936463" cy="899321"/>
        </a:xfrm>
        <a:prstGeom prst="roundRect">
          <a:avLst/>
        </a:prstGeom>
        <a:solidFill>
          <a:srgbClr val="1F497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Chlumčany</a:t>
          </a:r>
        </a:p>
      </dsp:txBody>
      <dsp:txXfrm>
        <a:off x="45994" y="2878821"/>
        <a:ext cx="4848661" cy="811519"/>
      </dsp:txXfrm>
    </dsp:sp>
    <dsp:sp modelId="{CB000DE3-D73E-4185-8BDD-AD8F352DA76E}">
      <dsp:nvSpPr>
        <dsp:cNvPr id="0" name=""/>
        <dsp:cNvSpPr/>
      </dsp:nvSpPr>
      <dsp:spPr>
        <a:xfrm rot="5400000">
          <a:off x="6212885" y="2594811"/>
          <a:ext cx="719457" cy="3268114"/>
        </a:xfrm>
        <a:prstGeom prst="round2SameRect">
          <a:avLst/>
        </a:prstGeom>
        <a:solidFill>
          <a:srgbClr val="0093D3">
            <a:alpha val="90000"/>
          </a:srgbClr>
        </a:solidFill>
        <a:ln w="25400" cap="flat" cmpd="sng" algn="ctr">
          <a:solidFill>
            <a:srgbClr val="063E85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8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2025 – 2027</a:t>
          </a:r>
        </a:p>
      </dsp:txBody>
      <dsp:txXfrm rot="-5400000">
        <a:off x="4938557" y="3904261"/>
        <a:ext cx="3232993" cy="649215"/>
      </dsp:txXfrm>
    </dsp:sp>
    <dsp:sp modelId="{8CCEEF95-08D1-46BF-A9A3-5C3ECA954321}">
      <dsp:nvSpPr>
        <dsp:cNvPr id="0" name=""/>
        <dsp:cNvSpPr/>
      </dsp:nvSpPr>
      <dsp:spPr>
        <a:xfrm>
          <a:off x="2093" y="3779208"/>
          <a:ext cx="4936463" cy="89932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>
              <a:latin typeface="Arial" panose="020B0604020202020204" pitchFamily="34" charset="0"/>
              <a:cs typeface="Arial" panose="020B0604020202020204" pitchFamily="34" charset="0"/>
            </a:rPr>
            <a:t>Postoloprty</a:t>
          </a:r>
        </a:p>
      </dsp:txBody>
      <dsp:txXfrm>
        <a:off x="45994" y="3823109"/>
        <a:ext cx="4848661" cy="8115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ECD367-CD09-4566-A865-37D309C56E7A}">
      <dsp:nvSpPr>
        <dsp:cNvPr id="0" name=""/>
        <dsp:cNvSpPr/>
      </dsp:nvSpPr>
      <dsp:spPr>
        <a:xfrm>
          <a:off x="1004" y="0"/>
          <a:ext cx="2611933" cy="50380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200" kern="1200" dirty="0"/>
            <a:t> </a:t>
          </a:r>
        </a:p>
      </dsp:txBody>
      <dsp:txXfrm>
        <a:off x="1004" y="0"/>
        <a:ext cx="2611933" cy="1511410"/>
      </dsp:txXfrm>
    </dsp:sp>
    <dsp:sp modelId="{5CD52410-0532-43E8-B24F-C6D71EFA7F5E}">
      <dsp:nvSpPr>
        <dsp:cNvPr id="0" name=""/>
        <dsp:cNvSpPr/>
      </dsp:nvSpPr>
      <dsp:spPr>
        <a:xfrm>
          <a:off x="262197" y="1512886"/>
          <a:ext cx="2089546" cy="3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3.6.2016</a:t>
          </a:r>
        </a:p>
      </dsp:txBody>
      <dsp:txXfrm>
        <a:off x="271564" y="1522253"/>
        <a:ext cx="2070812" cy="301063"/>
      </dsp:txXfrm>
    </dsp:sp>
    <dsp:sp modelId="{941B2B89-7884-4205-8639-969DF67A5855}">
      <dsp:nvSpPr>
        <dsp:cNvPr id="0" name=""/>
        <dsp:cNvSpPr/>
      </dsp:nvSpPr>
      <dsp:spPr>
        <a:xfrm>
          <a:off x="262197" y="1881882"/>
          <a:ext cx="2089546" cy="3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10.2.2017</a:t>
          </a:r>
        </a:p>
      </dsp:txBody>
      <dsp:txXfrm>
        <a:off x="271564" y="1891249"/>
        <a:ext cx="2070812" cy="301063"/>
      </dsp:txXfrm>
    </dsp:sp>
    <dsp:sp modelId="{BDBF18E7-FF1C-45FB-972A-212C7C6A829A}">
      <dsp:nvSpPr>
        <dsp:cNvPr id="0" name=""/>
        <dsp:cNvSpPr/>
      </dsp:nvSpPr>
      <dsp:spPr>
        <a:xfrm>
          <a:off x="262197" y="2250879"/>
          <a:ext cx="2089546" cy="3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8.6.2017</a:t>
          </a:r>
        </a:p>
      </dsp:txBody>
      <dsp:txXfrm>
        <a:off x="271564" y="2260246"/>
        <a:ext cx="2070812" cy="301063"/>
      </dsp:txXfrm>
    </dsp:sp>
    <dsp:sp modelId="{58D3E739-74C8-48D1-9399-4251B4976B4A}">
      <dsp:nvSpPr>
        <dsp:cNvPr id="0" name=""/>
        <dsp:cNvSpPr/>
      </dsp:nvSpPr>
      <dsp:spPr>
        <a:xfrm>
          <a:off x="262197" y="2619876"/>
          <a:ext cx="2089546" cy="3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13.9.2017</a:t>
          </a:r>
        </a:p>
      </dsp:txBody>
      <dsp:txXfrm>
        <a:off x="271564" y="2629243"/>
        <a:ext cx="2070812" cy="301063"/>
      </dsp:txXfrm>
    </dsp:sp>
    <dsp:sp modelId="{56C8355A-738D-40F5-8D74-09098FA1C188}">
      <dsp:nvSpPr>
        <dsp:cNvPr id="0" name=""/>
        <dsp:cNvSpPr/>
      </dsp:nvSpPr>
      <dsp:spPr>
        <a:xfrm>
          <a:off x="262197" y="2988872"/>
          <a:ext cx="2089546" cy="3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12.1.2018</a:t>
          </a:r>
        </a:p>
      </dsp:txBody>
      <dsp:txXfrm>
        <a:off x="271564" y="2998239"/>
        <a:ext cx="2070812" cy="301063"/>
      </dsp:txXfrm>
    </dsp:sp>
    <dsp:sp modelId="{D2DFB021-A4DB-46AA-81CB-160C2062A32A}">
      <dsp:nvSpPr>
        <dsp:cNvPr id="0" name=""/>
        <dsp:cNvSpPr/>
      </dsp:nvSpPr>
      <dsp:spPr>
        <a:xfrm>
          <a:off x="262197" y="3357869"/>
          <a:ext cx="2089546" cy="3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11.5.2018</a:t>
          </a:r>
        </a:p>
      </dsp:txBody>
      <dsp:txXfrm>
        <a:off x="271564" y="3367236"/>
        <a:ext cx="2070812" cy="301063"/>
      </dsp:txXfrm>
    </dsp:sp>
    <dsp:sp modelId="{A6434DFE-C235-412A-A478-42D6523C0244}">
      <dsp:nvSpPr>
        <dsp:cNvPr id="0" name=""/>
        <dsp:cNvSpPr/>
      </dsp:nvSpPr>
      <dsp:spPr>
        <a:xfrm>
          <a:off x="262197" y="3726865"/>
          <a:ext cx="2089546" cy="3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7.9.2018</a:t>
          </a:r>
        </a:p>
      </dsp:txBody>
      <dsp:txXfrm>
        <a:off x="271564" y="3736232"/>
        <a:ext cx="2070812" cy="301063"/>
      </dsp:txXfrm>
    </dsp:sp>
    <dsp:sp modelId="{3DFF5AB3-72CA-499C-B971-A05A2BC82C40}">
      <dsp:nvSpPr>
        <dsp:cNvPr id="0" name=""/>
        <dsp:cNvSpPr/>
      </dsp:nvSpPr>
      <dsp:spPr>
        <a:xfrm>
          <a:off x="262197" y="4095862"/>
          <a:ext cx="2089546" cy="3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22.10.2019</a:t>
          </a:r>
        </a:p>
      </dsp:txBody>
      <dsp:txXfrm>
        <a:off x="271564" y="4105229"/>
        <a:ext cx="2070812" cy="301063"/>
      </dsp:txXfrm>
    </dsp:sp>
    <dsp:sp modelId="{4FD76CEC-F264-418A-BB7D-3D6DB1747B75}">
      <dsp:nvSpPr>
        <dsp:cNvPr id="0" name=""/>
        <dsp:cNvSpPr/>
      </dsp:nvSpPr>
      <dsp:spPr>
        <a:xfrm>
          <a:off x="262197" y="4464859"/>
          <a:ext cx="2089546" cy="3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rozdíl</a:t>
          </a:r>
        </a:p>
      </dsp:txBody>
      <dsp:txXfrm>
        <a:off x="271564" y="4474226"/>
        <a:ext cx="2070812" cy="301063"/>
      </dsp:txXfrm>
    </dsp:sp>
    <dsp:sp modelId="{3ED0CEE6-2353-4685-A3FD-04E540A98806}">
      <dsp:nvSpPr>
        <dsp:cNvPr id="0" name=""/>
        <dsp:cNvSpPr/>
      </dsp:nvSpPr>
      <dsp:spPr>
        <a:xfrm>
          <a:off x="2808833" y="0"/>
          <a:ext cx="2611933" cy="50380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200" kern="1200" dirty="0"/>
            <a:t>Louny</a:t>
          </a:r>
        </a:p>
      </dsp:txBody>
      <dsp:txXfrm>
        <a:off x="2808833" y="0"/>
        <a:ext cx="2611933" cy="1511410"/>
      </dsp:txXfrm>
    </dsp:sp>
    <dsp:sp modelId="{B0391630-97C5-4B35-9727-04127C2A3BBB}">
      <dsp:nvSpPr>
        <dsp:cNvPr id="0" name=""/>
        <dsp:cNvSpPr/>
      </dsp:nvSpPr>
      <dsp:spPr>
        <a:xfrm>
          <a:off x="3070026" y="1512886"/>
          <a:ext cx="2089546" cy="3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09/2020</a:t>
          </a:r>
        </a:p>
      </dsp:txBody>
      <dsp:txXfrm>
        <a:off x="3079393" y="1522253"/>
        <a:ext cx="2070812" cy="301063"/>
      </dsp:txXfrm>
    </dsp:sp>
    <dsp:sp modelId="{EA10E003-EBFC-4068-9071-0DDBDA3ED3E5}">
      <dsp:nvSpPr>
        <dsp:cNvPr id="0" name=""/>
        <dsp:cNvSpPr/>
      </dsp:nvSpPr>
      <dsp:spPr>
        <a:xfrm>
          <a:off x="3070026" y="1881882"/>
          <a:ext cx="2089546" cy="3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09/2020</a:t>
          </a:r>
        </a:p>
      </dsp:txBody>
      <dsp:txXfrm>
        <a:off x="3079393" y="1891249"/>
        <a:ext cx="2070812" cy="301063"/>
      </dsp:txXfrm>
    </dsp:sp>
    <dsp:sp modelId="{C3282A44-ADF6-4B80-A0FD-E0E98B24DAD3}">
      <dsp:nvSpPr>
        <dsp:cNvPr id="0" name=""/>
        <dsp:cNvSpPr/>
      </dsp:nvSpPr>
      <dsp:spPr>
        <a:xfrm>
          <a:off x="3070026" y="2250879"/>
          <a:ext cx="2089546" cy="3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03/2022</a:t>
          </a:r>
        </a:p>
      </dsp:txBody>
      <dsp:txXfrm>
        <a:off x="3079393" y="2260246"/>
        <a:ext cx="2070812" cy="301063"/>
      </dsp:txXfrm>
    </dsp:sp>
    <dsp:sp modelId="{3BC2B294-571C-453D-BB5A-FAEE6D7B5207}">
      <dsp:nvSpPr>
        <dsp:cNvPr id="0" name=""/>
        <dsp:cNvSpPr/>
      </dsp:nvSpPr>
      <dsp:spPr>
        <a:xfrm>
          <a:off x="3070026" y="2619876"/>
          <a:ext cx="2089546" cy="3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03/2022</a:t>
          </a:r>
        </a:p>
      </dsp:txBody>
      <dsp:txXfrm>
        <a:off x="3079393" y="2629243"/>
        <a:ext cx="2070812" cy="301063"/>
      </dsp:txXfrm>
    </dsp:sp>
    <dsp:sp modelId="{D5CAD668-F2C8-4378-9F42-C2C57797D8A7}">
      <dsp:nvSpPr>
        <dsp:cNvPr id="0" name=""/>
        <dsp:cNvSpPr/>
      </dsp:nvSpPr>
      <dsp:spPr>
        <a:xfrm>
          <a:off x="3070026" y="2988872"/>
          <a:ext cx="2089546" cy="3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03/2022</a:t>
          </a:r>
        </a:p>
      </dsp:txBody>
      <dsp:txXfrm>
        <a:off x="3079393" y="2998239"/>
        <a:ext cx="2070812" cy="301063"/>
      </dsp:txXfrm>
    </dsp:sp>
    <dsp:sp modelId="{307DAC61-D7FF-4BBB-BDAE-04B25DCB1E03}">
      <dsp:nvSpPr>
        <dsp:cNvPr id="0" name=""/>
        <dsp:cNvSpPr/>
      </dsp:nvSpPr>
      <dsp:spPr>
        <a:xfrm>
          <a:off x="3070026" y="3357869"/>
          <a:ext cx="2089546" cy="3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03/2022</a:t>
          </a:r>
        </a:p>
      </dsp:txBody>
      <dsp:txXfrm>
        <a:off x="3079393" y="3367236"/>
        <a:ext cx="2070812" cy="301063"/>
      </dsp:txXfrm>
    </dsp:sp>
    <dsp:sp modelId="{066DD78A-C848-4FBD-A66B-3B78AF7EA083}">
      <dsp:nvSpPr>
        <dsp:cNvPr id="0" name=""/>
        <dsp:cNvSpPr/>
      </dsp:nvSpPr>
      <dsp:spPr>
        <a:xfrm>
          <a:off x="3070026" y="3726865"/>
          <a:ext cx="2089546" cy="3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02/2022</a:t>
          </a:r>
        </a:p>
      </dsp:txBody>
      <dsp:txXfrm>
        <a:off x="3079393" y="3736232"/>
        <a:ext cx="2070812" cy="301063"/>
      </dsp:txXfrm>
    </dsp:sp>
    <dsp:sp modelId="{52BA5DEC-3757-482F-802B-A0D3D594CFBE}">
      <dsp:nvSpPr>
        <dsp:cNvPr id="0" name=""/>
        <dsp:cNvSpPr/>
      </dsp:nvSpPr>
      <dsp:spPr>
        <a:xfrm>
          <a:off x="3070026" y="4095862"/>
          <a:ext cx="2089546" cy="3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02/2022</a:t>
          </a:r>
        </a:p>
      </dsp:txBody>
      <dsp:txXfrm>
        <a:off x="3079393" y="4105229"/>
        <a:ext cx="2070812" cy="301063"/>
      </dsp:txXfrm>
    </dsp:sp>
    <dsp:sp modelId="{1AF374AF-9AEE-47E4-87CA-B36B25C7D495}">
      <dsp:nvSpPr>
        <dsp:cNvPr id="0" name=""/>
        <dsp:cNvSpPr/>
      </dsp:nvSpPr>
      <dsp:spPr>
        <a:xfrm>
          <a:off x="3070026" y="4464859"/>
          <a:ext cx="2089546" cy="3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17 měsíců</a:t>
          </a:r>
        </a:p>
      </dsp:txBody>
      <dsp:txXfrm>
        <a:off x="3079393" y="4474226"/>
        <a:ext cx="2070812" cy="301063"/>
      </dsp:txXfrm>
    </dsp:sp>
    <dsp:sp modelId="{A9A619B2-9E25-459F-9337-38488563F681}">
      <dsp:nvSpPr>
        <dsp:cNvPr id="0" name=""/>
        <dsp:cNvSpPr/>
      </dsp:nvSpPr>
      <dsp:spPr>
        <a:xfrm>
          <a:off x="5616661" y="0"/>
          <a:ext cx="2611933" cy="50380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200" kern="1200" dirty="0"/>
            <a:t>Panenský Týnec</a:t>
          </a:r>
        </a:p>
      </dsp:txBody>
      <dsp:txXfrm>
        <a:off x="5616661" y="0"/>
        <a:ext cx="2611933" cy="1511410"/>
      </dsp:txXfrm>
    </dsp:sp>
    <dsp:sp modelId="{B5799CF8-8241-4524-8E74-9E5A3D43ABB7}">
      <dsp:nvSpPr>
        <dsp:cNvPr id="0" name=""/>
        <dsp:cNvSpPr/>
      </dsp:nvSpPr>
      <dsp:spPr>
        <a:xfrm>
          <a:off x="5877855" y="1512886"/>
          <a:ext cx="2089546" cy="3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03/2020</a:t>
          </a:r>
        </a:p>
      </dsp:txBody>
      <dsp:txXfrm>
        <a:off x="5887222" y="1522253"/>
        <a:ext cx="2070812" cy="301063"/>
      </dsp:txXfrm>
    </dsp:sp>
    <dsp:sp modelId="{6E8525A0-78A5-45D1-B5E1-93AAE61CB0B9}">
      <dsp:nvSpPr>
        <dsp:cNvPr id="0" name=""/>
        <dsp:cNvSpPr/>
      </dsp:nvSpPr>
      <dsp:spPr>
        <a:xfrm>
          <a:off x="5877855" y="1881882"/>
          <a:ext cx="2089546" cy="3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03/2020</a:t>
          </a:r>
        </a:p>
      </dsp:txBody>
      <dsp:txXfrm>
        <a:off x="5887222" y="1891249"/>
        <a:ext cx="2070812" cy="301063"/>
      </dsp:txXfrm>
    </dsp:sp>
    <dsp:sp modelId="{CE27B5DD-ED13-465A-8069-42F05FB15D6C}">
      <dsp:nvSpPr>
        <dsp:cNvPr id="0" name=""/>
        <dsp:cNvSpPr/>
      </dsp:nvSpPr>
      <dsp:spPr>
        <a:xfrm>
          <a:off x="5877855" y="2250879"/>
          <a:ext cx="2089546" cy="3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12/2020</a:t>
          </a:r>
        </a:p>
      </dsp:txBody>
      <dsp:txXfrm>
        <a:off x="5887222" y="2260246"/>
        <a:ext cx="2070812" cy="301063"/>
      </dsp:txXfrm>
    </dsp:sp>
    <dsp:sp modelId="{96870B94-8FEF-471F-8720-60C21FE91C54}">
      <dsp:nvSpPr>
        <dsp:cNvPr id="0" name=""/>
        <dsp:cNvSpPr/>
      </dsp:nvSpPr>
      <dsp:spPr>
        <a:xfrm>
          <a:off x="5877855" y="2619876"/>
          <a:ext cx="2089546" cy="3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12/2020</a:t>
          </a:r>
        </a:p>
      </dsp:txBody>
      <dsp:txXfrm>
        <a:off x="5887222" y="2629243"/>
        <a:ext cx="2070812" cy="301063"/>
      </dsp:txXfrm>
    </dsp:sp>
    <dsp:sp modelId="{3730260C-7E35-44D9-A0CD-E969FBBF3356}">
      <dsp:nvSpPr>
        <dsp:cNvPr id="0" name=""/>
        <dsp:cNvSpPr/>
      </dsp:nvSpPr>
      <dsp:spPr>
        <a:xfrm>
          <a:off x="5877855" y="2988872"/>
          <a:ext cx="2089546" cy="3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09/2021</a:t>
          </a:r>
        </a:p>
      </dsp:txBody>
      <dsp:txXfrm>
        <a:off x="5887222" y="2998239"/>
        <a:ext cx="2070812" cy="301063"/>
      </dsp:txXfrm>
    </dsp:sp>
    <dsp:sp modelId="{BC8B33A6-A8B8-4260-8811-954008C73FEF}">
      <dsp:nvSpPr>
        <dsp:cNvPr id="0" name=""/>
        <dsp:cNvSpPr/>
      </dsp:nvSpPr>
      <dsp:spPr>
        <a:xfrm>
          <a:off x="5877855" y="3357869"/>
          <a:ext cx="2089546" cy="3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09/2021</a:t>
          </a:r>
        </a:p>
      </dsp:txBody>
      <dsp:txXfrm>
        <a:off x="5887222" y="3367236"/>
        <a:ext cx="2070812" cy="301063"/>
      </dsp:txXfrm>
    </dsp:sp>
    <dsp:sp modelId="{B441F523-60BB-4865-B743-D3C3CE448993}">
      <dsp:nvSpPr>
        <dsp:cNvPr id="0" name=""/>
        <dsp:cNvSpPr/>
      </dsp:nvSpPr>
      <dsp:spPr>
        <a:xfrm>
          <a:off x="5877855" y="3726865"/>
          <a:ext cx="2089546" cy="3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10/2021</a:t>
          </a:r>
        </a:p>
      </dsp:txBody>
      <dsp:txXfrm>
        <a:off x="5887222" y="3736232"/>
        <a:ext cx="2070812" cy="301063"/>
      </dsp:txXfrm>
    </dsp:sp>
    <dsp:sp modelId="{A76CB645-8D63-4289-BBDB-35E78445F2B1}">
      <dsp:nvSpPr>
        <dsp:cNvPr id="0" name=""/>
        <dsp:cNvSpPr/>
      </dsp:nvSpPr>
      <dsp:spPr>
        <a:xfrm>
          <a:off x="5877855" y="4095862"/>
          <a:ext cx="2089546" cy="3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10/2021</a:t>
          </a:r>
        </a:p>
      </dsp:txBody>
      <dsp:txXfrm>
        <a:off x="5887222" y="4105229"/>
        <a:ext cx="2070812" cy="301063"/>
      </dsp:txXfrm>
    </dsp:sp>
    <dsp:sp modelId="{85566FCE-19AA-46EE-B66E-71DCE2E6DF38}">
      <dsp:nvSpPr>
        <dsp:cNvPr id="0" name=""/>
        <dsp:cNvSpPr/>
      </dsp:nvSpPr>
      <dsp:spPr>
        <a:xfrm>
          <a:off x="5877855" y="4464859"/>
          <a:ext cx="2089546" cy="3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19 měsíců</a:t>
          </a:r>
        </a:p>
      </dsp:txBody>
      <dsp:txXfrm>
        <a:off x="5887222" y="4474226"/>
        <a:ext cx="2070812" cy="3010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5DD34-6B13-4468-BFF8-0EDA89A161EB}" type="datetimeFigureOut">
              <a:rPr lang="cs-CZ" smtClean="0"/>
              <a:t>07.09.2020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AD125-AEC1-4B9E-8CF5-066766ACE8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88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 ÚVOD</a:t>
            </a:r>
          </a:p>
          <a:p>
            <a:r>
              <a:rPr lang="cs-CZ" dirty="0"/>
              <a:t>3 bloky</a:t>
            </a:r>
          </a:p>
          <a:p>
            <a:pPr marL="171450" indent="-171450">
              <a:buFontTx/>
              <a:buChar char="-"/>
            </a:pPr>
            <a:r>
              <a:rPr lang="cs-CZ" dirty="0"/>
              <a:t>Stav přípravy</a:t>
            </a:r>
          </a:p>
          <a:p>
            <a:pPr marL="171450" indent="-171450">
              <a:buFontTx/>
              <a:buChar char="-"/>
            </a:pPr>
            <a:r>
              <a:rPr lang="cs-CZ" dirty="0"/>
              <a:t>Omezení na D7</a:t>
            </a:r>
          </a:p>
          <a:p>
            <a:pPr marL="0" indent="0">
              <a:buFontTx/>
              <a:buNone/>
            </a:pPr>
            <a:r>
              <a:rPr lang="cs-CZ" dirty="0"/>
              <a:t>- Opravy v ÚK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3801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b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4 LV nové znalecké posudky 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1 LV probíhá vyvlastnění</a:t>
            </a:r>
          </a:p>
          <a:p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Vyřešeno48 LV - 84,2%</a:t>
            </a:r>
          </a:p>
          <a:p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Kombinace několika stavů3 LV - 5,3%</a:t>
            </a:r>
          </a:p>
          <a:p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TZ - VYV - Žádost o vyvlastnění1 LV - 1,8%</a:t>
            </a:r>
          </a:p>
          <a:p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TZ - KS převzata vlastníkem1 LV - 1,8%</a:t>
            </a:r>
          </a:p>
          <a:p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TZ - Znalecký posudek vytvořen4 LV - 7%</a:t>
            </a: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3558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sz="1200"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8131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Úplná uzavírka nebo semafory v řádech dní (na příklad při pokládce živice)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6298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MPV – bude až po získání ÚR a na základě zpracování dokumentace pro stavební povolení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3734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9647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Chlumčany do konce roku zhotovitel – zahájení stavby zřejmě po zimě </a:t>
            </a:r>
            <a:r>
              <a:rPr lang="cs-CZ"/>
              <a:t>– dřív to </a:t>
            </a:r>
            <a:r>
              <a:rPr lang="cs-CZ" dirty="0"/>
              <a:t>nemá cenu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5220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Celková doba přípravy 10 let</a:t>
            </a:r>
          </a:p>
          <a:p>
            <a:endParaRPr lang="cs-CZ" dirty="0"/>
          </a:p>
          <a:p>
            <a:r>
              <a:rPr lang="cs-CZ" dirty="0"/>
              <a:t>Louny </a:t>
            </a:r>
          </a:p>
          <a:p>
            <a:r>
              <a:rPr lang="cs-CZ" dirty="0"/>
              <a:t>2017 – zpoždění stavby EIA</a:t>
            </a:r>
          </a:p>
          <a:p>
            <a:r>
              <a:rPr lang="cs-CZ" dirty="0"/>
              <a:t>2018 – </a:t>
            </a:r>
            <a:r>
              <a:rPr lang="cs-CZ" dirty="0" err="1"/>
              <a:t>blanketní</a:t>
            </a:r>
            <a:r>
              <a:rPr lang="cs-CZ" dirty="0"/>
              <a:t> odvolání Ústecké Šrouby – zpoždění SŘ</a:t>
            </a:r>
          </a:p>
          <a:p>
            <a:r>
              <a:rPr lang="cs-CZ" dirty="0"/>
              <a:t>2019-20 – zpoždění MPV </a:t>
            </a:r>
          </a:p>
          <a:p>
            <a:r>
              <a:rPr lang="cs-CZ" dirty="0"/>
              <a:t>Soutěž na zhotovitele</a:t>
            </a:r>
          </a:p>
          <a:p>
            <a:endParaRPr lang="cs-CZ" dirty="0"/>
          </a:p>
          <a:p>
            <a:r>
              <a:rPr lang="cs-CZ" dirty="0"/>
              <a:t>PT</a:t>
            </a:r>
          </a:p>
          <a:p>
            <a:r>
              <a:rPr lang="cs-CZ" dirty="0"/>
              <a:t>2018 – zpoždění úmrtí – dědické řízení</a:t>
            </a:r>
          </a:p>
          <a:p>
            <a:r>
              <a:rPr lang="cs-CZ" dirty="0"/>
              <a:t>2019 – soutěž na zhotovitele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5791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Louny </a:t>
            </a:r>
          </a:p>
          <a:p>
            <a:r>
              <a:rPr lang="cs-CZ" dirty="0"/>
              <a:t>2016</a:t>
            </a:r>
          </a:p>
          <a:p>
            <a:r>
              <a:rPr lang="cs-CZ" dirty="0"/>
              <a:t>10 kroků</a:t>
            </a:r>
          </a:p>
          <a:p>
            <a:r>
              <a:rPr lang="cs-CZ" dirty="0"/>
              <a:t>2018</a:t>
            </a:r>
          </a:p>
          <a:p>
            <a:r>
              <a:rPr lang="cs-CZ" dirty="0"/>
              <a:t>45 kroků</a:t>
            </a:r>
          </a:p>
          <a:p>
            <a:r>
              <a:rPr lang="cs-CZ" dirty="0"/>
              <a:t>2019</a:t>
            </a:r>
          </a:p>
          <a:p>
            <a:r>
              <a:rPr lang="cs-CZ" dirty="0"/>
              <a:t>75 kroků přípravy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94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4666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3093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2"/>
            <a:r>
              <a:rPr lang="cs-CZ" sz="2400"/>
              <a:t>Aktuální mapa 09/2019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57381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6729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5151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cs-CZ" sz="2400"/>
              <a:t>D7 MÚK Knovíz – MÚK Slaný-západ (</a:t>
            </a:r>
            <a:r>
              <a:rPr lang="cs-CZ" sz="2400" err="1"/>
              <a:t>Pragoprojekt</a:t>
            </a:r>
            <a:r>
              <a:rPr lang="cs-CZ" sz="2400"/>
              <a:t>)</a:t>
            </a:r>
          </a:p>
          <a:p>
            <a:pPr lvl="2"/>
            <a:r>
              <a:rPr lang="cs-CZ" sz="2400"/>
              <a:t>D7 MÚK Slaný-západ – Kutrovice (Mott MacDonald)</a:t>
            </a:r>
          </a:p>
          <a:p>
            <a:pPr lvl="2"/>
            <a:r>
              <a:rPr lang="cs-CZ" sz="2400"/>
              <a:t>D7 Kutrovice – Panenský Týnec  (SUDOP)</a:t>
            </a: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6085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cs-CZ" sz="2400"/>
              <a:t>D7 MÚK Knovíz – MÚK Slaný-západ (</a:t>
            </a:r>
            <a:r>
              <a:rPr lang="cs-CZ" sz="2400" err="1"/>
              <a:t>Pragoprojekt</a:t>
            </a:r>
            <a:r>
              <a:rPr lang="cs-CZ" sz="2400"/>
              <a:t>)</a:t>
            </a:r>
          </a:p>
          <a:p>
            <a:pPr lvl="2"/>
            <a:r>
              <a:rPr lang="cs-CZ" sz="2400"/>
              <a:t>D7 MÚK Slaný-západ – Kutrovice (Mott MacDonald)</a:t>
            </a:r>
          </a:p>
          <a:p>
            <a:pPr lvl="2"/>
            <a:r>
              <a:rPr lang="cs-CZ" sz="2400"/>
              <a:t>D7 Kutrovice – Panenský Týnec  (SUDOP)</a:t>
            </a: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8065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cs-CZ" sz="2400"/>
              <a:t>D7 MÚK Knovíz – MÚK Slaný-západ (</a:t>
            </a:r>
            <a:r>
              <a:rPr lang="cs-CZ" sz="2400" err="1"/>
              <a:t>Pragoprojekt</a:t>
            </a:r>
            <a:r>
              <a:rPr lang="cs-CZ" sz="2400"/>
              <a:t>)</a:t>
            </a:r>
          </a:p>
          <a:p>
            <a:pPr lvl="2"/>
            <a:r>
              <a:rPr lang="cs-CZ" sz="2400"/>
              <a:t>D7 MÚK Slaný-západ – Kutrovice (Mott MacDonald)</a:t>
            </a:r>
          </a:p>
          <a:p>
            <a:pPr lvl="2"/>
            <a:r>
              <a:rPr lang="cs-CZ" sz="2400"/>
              <a:t>D7 Kutrovice – Panenský Týnec  (SUDOP)</a:t>
            </a: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9509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Úsek 2 – slaný Kutrovice – čistopis dokumentace DSP + zahájení majetkoprávní přípravy</a:t>
            </a:r>
          </a:p>
          <a:p>
            <a:r>
              <a:rPr lang="cs-CZ" dirty="0"/>
              <a:t>Úsek 3 – Kutrovice – PT – dtto</a:t>
            </a:r>
          </a:p>
          <a:p>
            <a:r>
              <a:rPr lang="cs-CZ" dirty="0"/>
              <a:t>Úsek 1 – odevzdání konceptu DSP</a:t>
            </a:r>
          </a:p>
          <a:p>
            <a:endParaRPr lang="cs-CZ" dirty="0"/>
          </a:p>
          <a:p>
            <a:r>
              <a:rPr lang="cs-CZ" dirty="0" err="1"/>
              <a:t>Majetkařina</a:t>
            </a:r>
            <a:endParaRPr lang="cs-CZ" dirty="0"/>
          </a:p>
          <a:p>
            <a:r>
              <a:rPr lang="cs-CZ" dirty="0"/>
              <a:t>Na základě zpracování záborových elaborátů – které můžou mít vliv na čas (klidně rok a více)</a:t>
            </a:r>
          </a:p>
          <a:p>
            <a:endParaRPr lang="cs-CZ" dirty="0"/>
          </a:p>
          <a:p>
            <a:r>
              <a:rPr lang="cs-CZ" dirty="0"/>
              <a:t>Předpoklad realizace 2022-24</a:t>
            </a:r>
          </a:p>
          <a:p>
            <a:r>
              <a:rPr lang="cs-CZ" dirty="0"/>
              <a:t>Možné riziko</a:t>
            </a:r>
          </a:p>
          <a:p>
            <a:r>
              <a:rPr lang="cs-CZ" dirty="0"/>
              <a:t>- Podmínka ministerstva vnitra na doplnění zkapacitní stávajících odpočívek </a:t>
            </a:r>
            <a:r>
              <a:rPr lang="cs-CZ" dirty="0" err="1"/>
              <a:t>Netovice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9921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/>
              <a:t>Prosím o doplnění</a:t>
            </a:r>
          </a:p>
          <a:p>
            <a:r>
              <a:rPr lang="cs-CZ"/>
              <a:t>Zhotovitel : </a:t>
            </a:r>
            <a:r>
              <a:rPr lang="cs-CZ" err="1"/>
              <a:t>Doprastav</a:t>
            </a:r>
            <a:r>
              <a:rPr lang="cs-CZ"/>
              <a:t> + VHS</a:t>
            </a:r>
          </a:p>
          <a:p>
            <a:r>
              <a:rPr lang="cs-CZ"/>
              <a:t>Probíhá dokácení a mýcení lokality</a:t>
            </a:r>
          </a:p>
          <a:p>
            <a:r>
              <a:rPr lang="cs-CZ"/>
              <a:t>Proběhlo převěšení VVN na nové izolátory</a:t>
            </a:r>
          </a:p>
          <a:p>
            <a:r>
              <a:rPr lang="cs-CZ"/>
              <a:t>V současné době probíhá zpracování realizační dokumentace stavby spolu se schvalováním materiálů </a:t>
            </a:r>
            <a:r>
              <a:rPr lang="cs-CZ" err="1"/>
              <a:t>aa</a:t>
            </a:r>
            <a:r>
              <a:rPr lang="cs-CZ"/>
              <a:t> technických předpisů</a:t>
            </a:r>
          </a:p>
          <a:p>
            <a:r>
              <a:rPr lang="cs-CZ"/>
              <a:t>V tomto týdnu by mělo být zahájeno frézování na objízdných trasách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7510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227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ctrTitle"/>
          </p:nvPr>
        </p:nvSpPr>
        <p:spPr>
          <a:xfrm>
            <a:off x="397768" y="5301208"/>
            <a:ext cx="7772400" cy="603498"/>
          </a:xfrm>
        </p:spPr>
        <p:txBody>
          <a:bodyPr>
            <a:noAutofit/>
          </a:bodyPr>
          <a:lstStyle>
            <a:lvl1pPr algn="l">
              <a:defRPr sz="4000">
                <a:solidFill>
                  <a:srgbClr val="61C25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/>
              <a:t>Klepnutím lze upravit styl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5536" y="5949280"/>
            <a:ext cx="7088832" cy="432048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rgbClr val="002C77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Dostavba D7 v úseku Slaný - Bitozeves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3EF4F-6F36-4D9B-AE1B-FE5F487461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924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Dostavba D7 v úseku Slaný - Bitozeves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3EF4F-6F36-4D9B-AE1B-FE5F487461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113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Dostavba D7 v úseku Slaný - Bitozeves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3EF4F-6F36-4D9B-AE1B-FE5F487461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93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Dostavba D7 v úseku Slaný - Bitozeves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3EF4F-6F36-4D9B-AE1B-FE5F487461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60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Dostavba D7 v úseku Slaný - Bitozeves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3EF4F-6F36-4D9B-AE1B-FE5F487461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30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Dostavba D7 v úseku Slaný - Bitozeves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3EF4F-6F36-4D9B-AE1B-FE5F487461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465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Dostavba D7 v úseku Slaný - Bitozeves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3EF4F-6F36-4D9B-AE1B-FE5F487461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959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sudop_praha_logo_dvouradkove_barevne_rgb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530358" y="4149080"/>
            <a:ext cx="1930550" cy="603829"/>
          </a:xfrm>
          <a:prstGeom prst="rect">
            <a:avLst/>
          </a:prstGeom>
        </p:spPr>
      </p:pic>
      <p:sp>
        <p:nvSpPr>
          <p:cNvPr id="10" name="Nadpis 1"/>
          <p:cNvSpPr>
            <a:spLocks noGrp="1"/>
          </p:cNvSpPr>
          <p:nvPr>
            <p:ph type="ctrTitle"/>
          </p:nvPr>
        </p:nvSpPr>
        <p:spPr>
          <a:xfrm>
            <a:off x="397768" y="5301208"/>
            <a:ext cx="7772400" cy="603498"/>
          </a:xfrm>
        </p:spPr>
        <p:txBody>
          <a:bodyPr>
            <a:noAutofit/>
          </a:bodyPr>
          <a:lstStyle>
            <a:lvl1pPr algn="l">
              <a:defRPr sz="4000">
                <a:solidFill>
                  <a:srgbClr val="61C25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/>
              <a:t>Klepnutím lze upravit styl</a:t>
            </a:r>
          </a:p>
        </p:txBody>
      </p:sp>
      <p:sp>
        <p:nvSpPr>
          <p:cNvPr id="11" name="Podnadpis 2"/>
          <p:cNvSpPr>
            <a:spLocks noGrp="1"/>
          </p:cNvSpPr>
          <p:nvPr>
            <p:ph type="subTitle" idx="1"/>
          </p:nvPr>
        </p:nvSpPr>
        <p:spPr>
          <a:xfrm>
            <a:off x="395536" y="5949280"/>
            <a:ext cx="7088832" cy="432048"/>
          </a:xfr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rgbClr val="002C77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</a:t>
            </a:r>
          </a:p>
        </p:txBody>
      </p:sp>
    </p:spTree>
    <p:extLst>
      <p:ext uri="{BB962C8B-B14F-4D97-AF65-F5344CB8AC3E}">
        <p14:creationId xmlns:p14="http://schemas.microsoft.com/office/powerpoint/2010/main" val="274676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>
            <a:spLocks noGrp="1"/>
          </p:cNvSpPr>
          <p:nvPr>
            <p:ph type="ctrTitle"/>
          </p:nvPr>
        </p:nvSpPr>
        <p:spPr>
          <a:xfrm>
            <a:off x="397768" y="5301208"/>
            <a:ext cx="7772400" cy="603498"/>
          </a:xfrm>
        </p:spPr>
        <p:txBody>
          <a:bodyPr>
            <a:noAutofit/>
          </a:bodyPr>
          <a:lstStyle>
            <a:lvl1pPr algn="l">
              <a:defRPr sz="4000">
                <a:solidFill>
                  <a:srgbClr val="61C25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/>
              <a:t>Klepnutím lze upravit styl</a:t>
            </a:r>
          </a:p>
        </p:txBody>
      </p:sp>
      <p:sp>
        <p:nvSpPr>
          <p:cNvPr id="11" name="Podnadpis 2"/>
          <p:cNvSpPr>
            <a:spLocks noGrp="1"/>
          </p:cNvSpPr>
          <p:nvPr>
            <p:ph type="subTitle" idx="1"/>
          </p:nvPr>
        </p:nvSpPr>
        <p:spPr>
          <a:xfrm>
            <a:off x="395536" y="5949280"/>
            <a:ext cx="7088832" cy="432048"/>
          </a:xfr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rgbClr val="002C77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EF369899-3174-4B78-A663-6C96E686A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520" y="6309320"/>
            <a:ext cx="58635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Dostavba D7 v úseku Slaný - Bitozeves</a:t>
            </a:r>
          </a:p>
        </p:txBody>
      </p:sp>
    </p:spTree>
    <p:extLst>
      <p:ext uri="{BB962C8B-B14F-4D97-AF65-F5344CB8AC3E}">
        <p14:creationId xmlns:p14="http://schemas.microsoft.com/office/powerpoint/2010/main" val="259074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602EC6-9784-48F8-B2B7-F8F7F8B61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A258E9-EFDE-4925-9292-5CA84567C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43FE6E-4C2D-49F5-822C-A1BAB5251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2D0DF3-B2ED-4665-86B7-368B37116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Dostavba D7 v úseku Slaný - Bitozeves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C126F1D-1CE4-4245-87B9-A54D326BA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BC66-D309-4894-96CC-C6DC94C60B0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009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dvAuto="0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934407-3527-407D-B7B7-6AC017B60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49BB7E4-0254-4EF3-9947-B9F11AAF4B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28B72C5-47FA-4B4F-B98A-37DBC1B71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D02AFB6-1EAE-4F85-A381-3885FAF2E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B10ED34-4D4C-4077-AE6A-72F8EF59B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Dostavba D7 v úseku Slaný - Bitozeves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86130B2-7CF7-4A49-8A2A-0C27829BE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BC66-D309-4894-96CC-C6DC94C60B0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800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Dostavba D7 v úseku Slaný - Bitozeves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D3EF4F-6F36-4D9B-AE1B-FE5F487461B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651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Dostavba D7 v úseku Slaný - Bitozeves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BBF9-2E60-435D-802C-A7E216BE4E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915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Dostavba D7 v úseku Slaný - Bitozeves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3EF4F-6F36-4D9B-AE1B-FE5F487461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430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Dostavba D7 v úseku Slaný - Bitozeves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BC66-D309-4894-96CC-C6DC94C60B0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663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302400" y="369000"/>
            <a:ext cx="83844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02400" y="1269000"/>
            <a:ext cx="8384400" cy="4608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AEB558E2-14FF-42C7-8A7F-2BEE0DD2B49C}"/>
              </a:ext>
            </a:extLst>
          </p:cNvPr>
          <p:cNvSpPr/>
          <p:nvPr userDrawn="1"/>
        </p:nvSpPr>
        <p:spPr>
          <a:xfrm>
            <a:off x="0" y="0"/>
            <a:ext cx="9144000" cy="288032"/>
          </a:xfrm>
          <a:prstGeom prst="rect">
            <a:avLst/>
          </a:prstGeom>
          <a:solidFill>
            <a:srgbClr val="009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E72A740-5941-4113-B015-D3C8C57E6EC0}"/>
              </a:ext>
            </a:extLst>
          </p:cNvPr>
          <p:cNvSpPr/>
          <p:nvPr userDrawn="1"/>
        </p:nvSpPr>
        <p:spPr>
          <a:xfrm>
            <a:off x="0" y="6138000"/>
            <a:ext cx="9144000" cy="720000"/>
          </a:xfrm>
          <a:prstGeom prst="rect">
            <a:avLst/>
          </a:prstGeom>
          <a:solidFill>
            <a:srgbClr val="063E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zápatí 4">
            <a:extLst>
              <a:ext uri="{FF2B5EF4-FFF2-40B4-BE49-F238E27FC236}">
                <a16:creationId xmlns:a16="http://schemas.microsoft.com/office/drawing/2014/main" id="{EB796437-9C77-4B97-8EBA-E3C3FC912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520" y="6309320"/>
            <a:ext cx="58635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Dostavba D7 v úseku Slaný - Bitozeves</a:t>
            </a:r>
          </a:p>
        </p:txBody>
      </p:sp>
      <p:pic>
        <p:nvPicPr>
          <p:cNvPr id="5" name="Obrázek 4" descr="Obsah obrázku klipart&#10;&#10;Popis se vygeneroval automaticky.">
            <a:extLst>
              <a:ext uri="{FF2B5EF4-FFF2-40B4-BE49-F238E27FC236}">
                <a16:creationId xmlns:a16="http://schemas.microsoft.com/office/drawing/2014/main" id="{C08F1E6D-DCD2-4076-9AC2-3550454E8D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126" y="6213450"/>
            <a:ext cx="1706880" cy="5745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759" r:id="rId3"/>
    <p:sldLayoutId id="2147483692" r:id="rId4"/>
    <p:sldLayoutId id="214748369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/>
    </p:bld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rgbClr val="0093D3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93D3"/>
        </a:buClr>
        <a:buFont typeface="Wingdings" pitchFamily="2" charset="2"/>
        <a:buChar char="§"/>
        <a:defRPr sz="32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93D3"/>
        </a:buClr>
        <a:buFont typeface="Wingdings" panose="05000000000000000000" pitchFamily="2" charset="2"/>
        <a:buChar char="§"/>
        <a:defRPr sz="28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93D3"/>
        </a:buClr>
        <a:buFont typeface="Wingdings" panose="05000000000000000000" pitchFamily="2" charset="2"/>
        <a:buChar char="§"/>
        <a:defRPr sz="24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93D3"/>
        </a:buClr>
        <a:buFont typeface="Wingdings" panose="05000000000000000000" pitchFamily="2" charset="2"/>
        <a:buChar char="§"/>
        <a:defRPr sz="20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93D3"/>
        </a:buClr>
        <a:buFont typeface="Wingdings" panose="05000000000000000000" pitchFamily="2" charset="2"/>
        <a:buChar char="§"/>
        <a:defRPr sz="20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Dostavba D7 v úseku Slaný - Bitozeves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2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93D3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93D3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93D3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93D3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93D3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23528" y="3789040"/>
            <a:ext cx="8820472" cy="43204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cs-CZ" sz="2400" dirty="0">
                <a:solidFill>
                  <a:srgbClr val="063E85"/>
                </a:solidFill>
              </a:rPr>
              <a:t>Ing. Václav Marvan </a:t>
            </a:r>
            <a:r>
              <a:rPr lang="cs-CZ" sz="2000" dirty="0">
                <a:solidFill>
                  <a:srgbClr val="063E85"/>
                </a:solidFill>
              </a:rPr>
              <a:t>( tel.: 605 229 066)</a:t>
            </a:r>
            <a:r>
              <a:rPr lang="cs-CZ" sz="2400" dirty="0">
                <a:solidFill>
                  <a:srgbClr val="063E85"/>
                </a:solidFill>
              </a:rPr>
              <a:t>		        8.9.2020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2891" y="5517232"/>
            <a:ext cx="3683565" cy="95595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652120" y="836712"/>
            <a:ext cx="1440160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5496" y="1844824"/>
            <a:ext cx="7056784" cy="576064"/>
          </a:xfrm>
          <a:prstGeom prst="rect">
            <a:avLst/>
          </a:prstGeom>
          <a:solidFill>
            <a:schemeClr val="bg1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4284984" y="237416"/>
            <a:ext cx="367139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7600" b="1">
                <a:solidFill>
                  <a:srgbClr val="063E85"/>
                </a:solidFill>
                <a:latin typeface="Leelawadee UI" pitchFamily="34" charset="-34"/>
                <a:cs typeface="Leelawadee UI" pitchFamily="34" charset="-34"/>
              </a:rPr>
              <a:t>D7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16000" y="1656000"/>
            <a:ext cx="42170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6000" spc="30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Dálnice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30B4AA5-33C9-4D38-A4B5-A02759949C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5805264"/>
            <a:ext cx="3035493" cy="574994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F9D63C7-2017-4AF9-BF31-022C5CCD4374}"/>
              </a:ext>
            </a:extLst>
          </p:cNvPr>
          <p:cNvSpPr/>
          <p:nvPr/>
        </p:nvSpPr>
        <p:spPr>
          <a:xfrm>
            <a:off x="0" y="2447434"/>
            <a:ext cx="9144000" cy="1068234"/>
          </a:xfrm>
          <a:prstGeom prst="rect">
            <a:avLst/>
          </a:prstGeom>
          <a:solidFill>
            <a:srgbClr val="009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2572904"/>
            <a:ext cx="9144000" cy="748955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solidFill>
                  <a:schemeClr val="bg1"/>
                </a:solidFill>
              </a:rPr>
              <a:t>Dostavba D7 v úseku Slaný–Bitozeves</a:t>
            </a:r>
          </a:p>
        </p:txBody>
      </p:sp>
    </p:spTree>
    <p:extLst>
      <p:ext uri="{BB962C8B-B14F-4D97-AF65-F5344CB8AC3E}">
        <p14:creationId xmlns:p14="http://schemas.microsoft.com/office/powerpoint/2010/main" val="311014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10" grpId="0"/>
      <p:bldP spid="6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Chlumčany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Soutěž na zhotovitele</a:t>
            </a:r>
          </a:p>
          <a:p>
            <a:r>
              <a:rPr lang="cs-CZ" dirty="0"/>
              <a:t>Předpoklad zahájení realizace přelom 2020/21</a:t>
            </a:r>
          </a:p>
          <a:p>
            <a:r>
              <a:rPr lang="cs-CZ" dirty="0"/>
              <a:t>Všechna stavební povolení</a:t>
            </a:r>
          </a:p>
          <a:p>
            <a:pPr lvl="1"/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Dostavba D7 v úseku Slaný - Bitozeves</a:t>
            </a:r>
          </a:p>
        </p:txBody>
      </p:sp>
    </p:spTree>
    <p:extLst>
      <p:ext uri="{BB962C8B-B14F-4D97-AF65-F5344CB8AC3E}">
        <p14:creationId xmlns:p14="http://schemas.microsoft.com/office/powerpoint/2010/main" val="1090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4A329044-BC8C-4D82-856E-ED531B523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876" y="2552647"/>
            <a:ext cx="3078538" cy="30888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Chlumčany - TZ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C2C0EA-7243-4F08-B2CE-E518C0D21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Celkem vyřešeno 56 z 57 LV </a:t>
            </a:r>
          </a:p>
          <a:p>
            <a:r>
              <a:rPr lang="cs-CZ" dirty="0"/>
              <a:t>Dědické řízení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Dostavba D7 v úseku Slaný - Bitozeves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5F7D853-D2BA-48C4-BEC2-F4EAF34EB817}"/>
              </a:ext>
            </a:extLst>
          </p:cNvPr>
          <p:cNvSpPr txBox="1"/>
          <p:nvPr/>
        </p:nvSpPr>
        <p:spPr>
          <a:xfrm>
            <a:off x="1558079" y="3743104"/>
            <a:ext cx="118813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03/2020</a:t>
            </a: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96%</a:t>
            </a:r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675AC98F-0060-47C3-9321-B3A98407D2D3}"/>
              </a:ext>
            </a:extLst>
          </p:cNvPr>
          <p:cNvSpPr/>
          <p:nvPr/>
        </p:nvSpPr>
        <p:spPr>
          <a:xfrm>
            <a:off x="4067944" y="3896992"/>
            <a:ext cx="951384" cy="400110"/>
          </a:xfrm>
          <a:prstGeom prst="rightArrow">
            <a:avLst/>
          </a:prstGeom>
          <a:solidFill>
            <a:srgbClr val="0093D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942BF74-69AF-4C54-927C-94537ED5A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2586" y="2557778"/>
            <a:ext cx="3078538" cy="307853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A717594-F901-4A6B-BA52-E7EBED7E5729}"/>
              </a:ext>
            </a:extLst>
          </p:cNvPr>
          <p:cNvSpPr txBox="1"/>
          <p:nvPr/>
        </p:nvSpPr>
        <p:spPr>
          <a:xfrm>
            <a:off x="6397789" y="3743104"/>
            <a:ext cx="11881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03/2020</a:t>
            </a: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98%</a:t>
            </a:r>
          </a:p>
        </p:txBody>
      </p:sp>
    </p:spTree>
    <p:extLst>
      <p:ext uri="{BB962C8B-B14F-4D97-AF65-F5344CB8AC3E}">
        <p14:creationId xmlns:p14="http://schemas.microsoft.com/office/powerpoint/2010/main" val="221603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AE34052E-4D93-45B4-856D-7609F8F1B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2016" y="2030789"/>
            <a:ext cx="1611912" cy="1596004"/>
          </a:xfrm>
          <a:prstGeom prst="ellipse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FD72316-EEC5-4D39-BE23-201F7BBCB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181" y="2050236"/>
            <a:ext cx="1615550" cy="1620917"/>
          </a:xfrm>
          <a:prstGeom prst="ellipse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Chlumčany – DZ a VB</a:t>
            </a:r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25921BA2-FCC0-4469-85C3-E935EE54E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00" y="1089000"/>
            <a:ext cx="8384400" cy="4608273"/>
          </a:xfrm>
        </p:spPr>
        <p:txBody>
          <a:bodyPr/>
          <a:lstStyle/>
          <a:p>
            <a:r>
              <a:rPr lang="cs-CZ" dirty="0"/>
              <a:t>Dočasný zábor 89% (92/122 parcel)</a:t>
            </a:r>
          </a:p>
          <a:p>
            <a:r>
              <a:rPr lang="cs-CZ" dirty="0"/>
              <a:t>Věcná břemena 64 % (50/78 parcel)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Dostavba D7 v úseku Slaný - Bitozeves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05C6CD7-0C22-48AC-B10F-CC43659091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6163" y="3089753"/>
            <a:ext cx="2851578" cy="2851578"/>
          </a:xfrm>
          <a:prstGeom prst="ellipse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3A8CEA56-809B-4396-BE19-C44334E86D15}"/>
              </a:ext>
            </a:extLst>
          </p:cNvPr>
          <p:cNvSpPr txBox="1"/>
          <p:nvPr/>
        </p:nvSpPr>
        <p:spPr>
          <a:xfrm>
            <a:off x="7032776" y="4038488"/>
            <a:ext cx="911269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VB</a:t>
            </a:r>
          </a:p>
          <a:p>
            <a:pPr algn="ctr"/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64%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624F002D-E312-49F0-AA56-862ED711DC16}"/>
              </a:ext>
            </a:extLst>
          </p:cNvPr>
          <p:cNvSpPr txBox="1"/>
          <p:nvPr/>
        </p:nvSpPr>
        <p:spPr>
          <a:xfrm>
            <a:off x="1093792" y="2521015"/>
            <a:ext cx="736328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03/20</a:t>
            </a:r>
          </a:p>
          <a:p>
            <a:pPr algn="ctr"/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87%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CC4F5AEA-62F1-4949-B059-F88A8CE9C253}"/>
              </a:ext>
            </a:extLst>
          </p:cNvPr>
          <p:cNvSpPr txBox="1"/>
          <p:nvPr/>
        </p:nvSpPr>
        <p:spPr>
          <a:xfrm>
            <a:off x="5253429" y="2521015"/>
            <a:ext cx="736328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03/20</a:t>
            </a:r>
          </a:p>
          <a:p>
            <a:pPr algn="ctr"/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52%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E730CA0-AE74-4311-B7DD-9ECE7481B2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6214" y="3080289"/>
            <a:ext cx="2857531" cy="2857531"/>
          </a:xfrm>
          <a:prstGeom prst="ellipse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38C68978-1EEC-4F10-A086-05C0F16FD348}"/>
              </a:ext>
            </a:extLst>
          </p:cNvPr>
          <p:cNvSpPr txBox="1"/>
          <p:nvPr/>
        </p:nvSpPr>
        <p:spPr>
          <a:xfrm>
            <a:off x="2846927" y="4041689"/>
            <a:ext cx="936104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DZ</a:t>
            </a:r>
          </a:p>
          <a:p>
            <a:pPr algn="ctr"/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89%</a:t>
            </a:r>
          </a:p>
        </p:txBody>
      </p:sp>
    </p:spTree>
    <p:extLst>
      <p:ext uri="{BB962C8B-B14F-4D97-AF65-F5344CB8AC3E}">
        <p14:creationId xmlns:p14="http://schemas.microsoft.com/office/powerpoint/2010/main" val="82770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Louny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2400" y="1089000"/>
            <a:ext cx="8384400" cy="4788273"/>
          </a:xfrm>
        </p:spPr>
        <p:txBody>
          <a:bodyPr/>
          <a:lstStyle/>
          <a:p>
            <a:pPr lvl="1"/>
            <a:r>
              <a:rPr lang="cs-CZ" sz="2400" dirty="0"/>
              <a:t>Zhotovitel sdružení Eurovia/</a:t>
            </a:r>
            <a:r>
              <a:rPr lang="cs-CZ" sz="2400" dirty="0" err="1"/>
              <a:t>Herkul</a:t>
            </a:r>
            <a:endParaRPr lang="cs-CZ" sz="2200" dirty="0"/>
          </a:p>
          <a:p>
            <a:pPr lvl="1"/>
            <a:r>
              <a:rPr lang="cs-CZ" sz="2400" dirty="0"/>
              <a:t>Předání staveniště 30.7.2020</a:t>
            </a:r>
          </a:p>
          <a:p>
            <a:pPr lvl="1"/>
            <a:r>
              <a:rPr lang="cs-CZ" sz="2400" dirty="0"/>
              <a:t>Slavnostní zahájení stavby proběhne 11.9.2020</a:t>
            </a:r>
          </a:p>
          <a:p>
            <a:pPr lvl="1"/>
            <a:r>
              <a:rPr lang="cs-CZ" sz="2400" dirty="0"/>
              <a:t>Postup výstavby</a:t>
            </a:r>
          </a:p>
          <a:p>
            <a:pPr lvl="2"/>
            <a:r>
              <a:rPr lang="cs-CZ" sz="2200" dirty="0"/>
              <a:t>Provoz vždy trase stávající I/7</a:t>
            </a:r>
          </a:p>
          <a:p>
            <a:pPr lvl="2"/>
            <a:r>
              <a:rPr lang="cs-CZ" sz="2200" dirty="0"/>
              <a:t>Jediné možné omezení dopravy se zásahem do města Louny – výstavba OK Louny - západ</a:t>
            </a:r>
          </a:p>
          <a:p>
            <a:pPr lvl="1"/>
            <a:endParaRPr lang="cs-CZ" sz="240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Dostavba D7 v úseku Slaný - Bitozeves</a:t>
            </a:r>
          </a:p>
        </p:txBody>
      </p:sp>
    </p:spTree>
    <p:extLst>
      <p:ext uri="{BB962C8B-B14F-4D97-AF65-F5344CB8AC3E}">
        <p14:creationId xmlns:p14="http://schemas.microsoft.com/office/powerpoint/2010/main" val="273024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bldLvl="2" advAuto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4F77B28-1D17-46A7-8780-903F56A7B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Dostavba D7 v úseku Slaný - Bitozeves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2DB716B-3CF0-4383-83BD-DD83ABE298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" y="288761"/>
            <a:ext cx="9140646" cy="656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Postoloprty obchvat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Dokumentace a příprava</a:t>
            </a:r>
          </a:p>
          <a:p>
            <a:r>
              <a:rPr lang="cs-CZ" dirty="0"/>
              <a:t>Pokles hladiny Q</a:t>
            </a:r>
            <a:r>
              <a:rPr lang="cs-CZ" baseline="-25000" dirty="0"/>
              <a:t>100</a:t>
            </a:r>
            <a:r>
              <a:rPr lang="cs-CZ" dirty="0"/>
              <a:t> na Chomutovce </a:t>
            </a:r>
          </a:p>
          <a:p>
            <a:r>
              <a:rPr lang="cs-CZ" dirty="0"/>
              <a:t>Doba zaplavení tělesa komunikace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Aktualizace DÚR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Předpoklad zahájení realizace (2025)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Dostavba D7 v úseku Slaný - Bitozeves</a:t>
            </a:r>
          </a:p>
        </p:txBody>
      </p:sp>
      <p:pic>
        <p:nvPicPr>
          <p:cNvPr id="6" name="Obrázek 5" descr="Obsah obrázku exteriér, tráva, voda, řeka&#10;&#10;Popis byl vytvořen automaticky">
            <a:extLst>
              <a:ext uri="{FF2B5EF4-FFF2-40B4-BE49-F238E27FC236}">
                <a16:creationId xmlns:a16="http://schemas.microsoft.com/office/drawing/2014/main" id="{97AA76B4-E67D-4300-9ED1-FC25BED6B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06" y="369000"/>
            <a:ext cx="2645664" cy="1987296"/>
          </a:xfrm>
          <a:prstGeom prst="rect">
            <a:avLst/>
          </a:prstGeom>
        </p:spPr>
      </p:pic>
      <p:pic>
        <p:nvPicPr>
          <p:cNvPr id="8" name="Obrázek 7" descr="Obsah obrázku exteriér, voda, tráva, řeka&#10;&#10;Popis byl vytvořen automaticky">
            <a:extLst>
              <a:ext uri="{FF2B5EF4-FFF2-40B4-BE49-F238E27FC236}">
                <a16:creationId xmlns:a16="http://schemas.microsoft.com/office/drawing/2014/main" id="{EF0B065C-D49D-4442-94E7-95F3F6708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76" y="3429000"/>
            <a:ext cx="2639568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4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51520" y="6309320"/>
            <a:ext cx="5863530" cy="365125"/>
          </a:xfrm>
        </p:spPr>
        <p:txBody>
          <a:bodyPr/>
          <a:lstStyle/>
          <a:p>
            <a:r>
              <a:rPr lang="cs-CZ"/>
              <a:t>Dostavba D7 v úseku Slaný - Bitozeves</a:t>
            </a:r>
          </a:p>
        </p:txBody>
      </p:sp>
      <p:pic>
        <p:nvPicPr>
          <p:cNvPr id="35" name="Zástupný symbol pro obsah 4">
            <a:extLst>
              <a:ext uri="{FF2B5EF4-FFF2-40B4-BE49-F238E27FC236}">
                <a16:creationId xmlns:a16="http://schemas.microsoft.com/office/drawing/2014/main" id="{B3BC3D60-21D2-4C56-B0DB-54EA9E196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25" y="114530"/>
            <a:ext cx="8928992" cy="6048672"/>
          </a:xfrm>
        </p:spPr>
      </p:pic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355F1307-380B-40E9-BE6A-42554D3EA130}"/>
              </a:ext>
            </a:extLst>
          </p:cNvPr>
          <p:cNvCxnSpPr>
            <a:cxnSpLocks/>
            <a:stCxn id="58" idx="1"/>
            <a:endCxn id="38" idx="0"/>
          </p:cNvCxnSpPr>
          <p:nvPr/>
        </p:nvCxnSpPr>
        <p:spPr>
          <a:xfrm>
            <a:off x="5078600" y="3037031"/>
            <a:ext cx="1390438" cy="166411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804AE32F-1D38-4EA2-83D6-A599BAE45008}"/>
              </a:ext>
            </a:extLst>
          </p:cNvPr>
          <p:cNvSpPr txBox="1"/>
          <p:nvPr/>
        </p:nvSpPr>
        <p:spPr>
          <a:xfrm>
            <a:off x="5838000" y="4701149"/>
            <a:ext cx="126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1"/>
                </a:solidFill>
              </a:rPr>
              <a:t>Slaný 1-3</a:t>
            </a:r>
          </a:p>
        </p:txBody>
      </p:sp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F81E132B-525D-4024-A260-92DADE6CD077}"/>
              </a:ext>
            </a:extLst>
          </p:cNvPr>
          <p:cNvCxnSpPr>
            <a:cxnSpLocks/>
            <a:stCxn id="57" idx="5"/>
            <a:endCxn id="45" idx="1"/>
          </p:cNvCxnSpPr>
          <p:nvPr/>
        </p:nvCxnSpPr>
        <p:spPr>
          <a:xfrm>
            <a:off x="6808585" y="1311851"/>
            <a:ext cx="567320" cy="56751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04D609EF-F66C-4931-8C35-EA761C490A3B}"/>
              </a:ext>
            </a:extLst>
          </p:cNvPr>
          <p:cNvSpPr txBox="1"/>
          <p:nvPr/>
        </p:nvSpPr>
        <p:spPr>
          <a:xfrm>
            <a:off x="7375905" y="1694703"/>
            <a:ext cx="1660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Panenský Týnec</a:t>
            </a: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4E0343BB-20EB-471D-959D-8F5A320C4F44}"/>
              </a:ext>
            </a:extLst>
          </p:cNvPr>
          <p:cNvSpPr txBox="1"/>
          <p:nvPr/>
        </p:nvSpPr>
        <p:spPr>
          <a:xfrm>
            <a:off x="7283236" y="3190224"/>
            <a:ext cx="1217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Chlumčany</a:t>
            </a: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E687D716-386E-4196-8F2A-CA032808F0EC}"/>
              </a:ext>
            </a:extLst>
          </p:cNvPr>
          <p:cNvSpPr txBox="1"/>
          <p:nvPr/>
        </p:nvSpPr>
        <p:spPr>
          <a:xfrm>
            <a:off x="7517916" y="2490679"/>
            <a:ext cx="747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C000"/>
                </a:solidFill>
              </a:rPr>
              <a:t>Louny</a:t>
            </a:r>
          </a:p>
        </p:txBody>
      </p:sp>
      <p:cxnSp>
        <p:nvCxnSpPr>
          <p:cNvPr id="55" name="Přímá spojnice 54">
            <a:extLst>
              <a:ext uri="{FF2B5EF4-FFF2-40B4-BE49-F238E27FC236}">
                <a16:creationId xmlns:a16="http://schemas.microsoft.com/office/drawing/2014/main" id="{937FACF7-EB25-4313-9BA8-D6030F67EB01}"/>
              </a:ext>
            </a:extLst>
          </p:cNvPr>
          <p:cNvCxnSpPr>
            <a:cxnSpLocks/>
            <a:stCxn id="61" idx="5"/>
            <a:endCxn id="56" idx="0"/>
          </p:cNvCxnSpPr>
          <p:nvPr/>
        </p:nvCxnSpPr>
        <p:spPr>
          <a:xfrm>
            <a:off x="2716367" y="2860011"/>
            <a:ext cx="1478560" cy="2933859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ovéPole 55">
            <a:extLst>
              <a:ext uri="{FF2B5EF4-FFF2-40B4-BE49-F238E27FC236}">
                <a16:creationId xmlns:a16="http://schemas.microsoft.com/office/drawing/2014/main" id="{22CE2BB0-0F31-4859-828E-31A4454B49BA}"/>
              </a:ext>
            </a:extLst>
          </p:cNvPr>
          <p:cNvSpPr txBox="1"/>
          <p:nvPr/>
        </p:nvSpPr>
        <p:spPr>
          <a:xfrm>
            <a:off x="3563888" y="5793870"/>
            <a:ext cx="1262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rgbClr val="7030A0"/>
                </a:solidFill>
              </a:rPr>
              <a:t>Postoloprty</a:t>
            </a:r>
          </a:p>
        </p:txBody>
      </p:sp>
      <p:sp>
        <p:nvSpPr>
          <p:cNvPr id="57" name="Ovál 56">
            <a:extLst>
              <a:ext uri="{FF2B5EF4-FFF2-40B4-BE49-F238E27FC236}">
                <a16:creationId xmlns:a16="http://schemas.microsoft.com/office/drawing/2014/main" id="{C3994A28-135D-4DE4-B7A0-D3AB260B8EAC}"/>
              </a:ext>
            </a:extLst>
          </p:cNvPr>
          <p:cNvSpPr/>
          <p:nvPr/>
        </p:nvSpPr>
        <p:spPr>
          <a:xfrm>
            <a:off x="6562734" y="106600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58" name="Ovál 57">
            <a:extLst>
              <a:ext uri="{FF2B5EF4-FFF2-40B4-BE49-F238E27FC236}">
                <a16:creationId xmlns:a16="http://schemas.microsoft.com/office/drawing/2014/main" id="{6171634C-607B-4F67-B519-3ABF430654E3}"/>
              </a:ext>
            </a:extLst>
          </p:cNvPr>
          <p:cNvSpPr/>
          <p:nvPr/>
        </p:nvSpPr>
        <p:spPr>
          <a:xfrm>
            <a:off x="5036419" y="2994850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Ovál 60">
            <a:extLst>
              <a:ext uri="{FF2B5EF4-FFF2-40B4-BE49-F238E27FC236}">
                <a16:creationId xmlns:a16="http://schemas.microsoft.com/office/drawing/2014/main" id="{740858C0-EF6A-462C-A8D3-642303014CE9}"/>
              </a:ext>
            </a:extLst>
          </p:cNvPr>
          <p:cNvSpPr/>
          <p:nvPr/>
        </p:nvSpPr>
        <p:spPr>
          <a:xfrm>
            <a:off x="2470516" y="2614160"/>
            <a:ext cx="288032" cy="28803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62" name="Ovál 61">
            <a:extLst>
              <a:ext uri="{FF2B5EF4-FFF2-40B4-BE49-F238E27FC236}">
                <a16:creationId xmlns:a16="http://schemas.microsoft.com/office/drawing/2014/main" id="{9C963824-7E8E-47E3-9067-DFB0AB134D1E}"/>
              </a:ext>
            </a:extLst>
          </p:cNvPr>
          <p:cNvSpPr/>
          <p:nvPr/>
        </p:nvSpPr>
        <p:spPr>
          <a:xfrm>
            <a:off x="6935609" y="1928244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cxnSp>
        <p:nvCxnSpPr>
          <p:cNvPr id="63" name="Přímá spojnice 62">
            <a:extLst>
              <a:ext uri="{FF2B5EF4-FFF2-40B4-BE49-F238E27FC236}">
                <a16:creationId xmlns:a16="http://schemas.microsoft.com/office/drawing/2014/main" id="{37C5B36B-7BE3-4FF2-880E-E914F7F183ED}"/>
              </a:ext>
            </a:extLst>
          </p:cNvPr>
          <p:cNvCxnSpPr>
            <a:cxnSpLocks/>
            <a:stCxn id="62" idx="4"/>
            <a:endCxn id="53" idx="1"/>
          </p:cNvCxnSpPr>
          <p:nvPr/>
        </p:nvCxnSpPr>
        <p:spPr>
          <a:xfrm>
            <a:off x="7079625" y="2216276"/>
            <a:ext cx="438291" cy="459069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ál 65">
            <a:extLst>
              <a:ext uri="{FF2B5EF4-FFF2-40B4-BE49-F238E27FC236}">
                <a16:creationId xmlns:a16="http://schemas.microsoft.com/office/drawing/2014/main" id="{B0C8B86B-3C9B-4E12-9341-9DF633B197A8}"/>
              </a:ext>
            </a:extLst>
          </p:cNvPr>
          <p:cNvSpPr/>
          <p:nvPr/>
        </p:nvSpPr>
        <p:spPr>
          <a:xfrm>
            <a:off x="3613705" y="2157120"/>
            <a:ext cx="288032" cy="28803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cxnSp>
        <p:nvCxnSpPr>
          <p:cNvPr id="67" name="Přímá spojnice 66">
            <a:extLst>
              <a:ext uri="{FF2B5EF4-FFF2-40B4-BE49-F238E27FC236}">
                <a16:creationId xmlns:a16="http://schemas.microsoft.com/office/drawing/2014/main" id="{98166B4B-2203-4980-9B57-E2C5A9546791}"/>
              </a:ext>
            </a:extLst>
          </p:cNvPr>
          <p:cNvCxnSpPr>
            <a:cxnSpLocks/>
            <a:endCxn id="56" idx="0"/>
          </p:cNvCxnSpPr>
          <p:nvPr/>
        </p:nvCxnSpPr>
        <p:spPr>
          <a:xfrm>
            <a:off x="3757721" y="2445152"/>
            <a:ext cx="437206" cy="3348718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ál 42">
            <a:extLst>
              <a:ext uri="{FF2B5EF4-FFF2-40B4-BE49-F238E27FC236}">
                <a16:creationId xmlns:a16="http://schemas.microsoft.com/office/drawing/2014/main" id="{CF1BCE77-1A9E-446C-9DE8-31BA92DB0989}"/>
              </a:ext>
            </a:extLst>
          </p:cNvPr>
          <p:cNvSpPr/>
          <p:nvPr/>
        </p:nvSpPr>
        <p:spPr>
          <a:xfrm>
            <a:off x="1138180" y="3731910"/>
            <a:ext cx="288032" cy="28803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cxnSp>
        <p:nvCxnSpPr>
          <p:cNvPr id="46" name="Přímá spojnice 45">
            <a:extLst>
              <a:ext uri="{FF2B5EF4-FFF2-40B4-BE49-F238E27FC236}">
                <a16:creationId xmlns:a16="http://schemas.microsoft.com/office/drawing/2014/main" id="{F01387E0-EA70-4F3F-B5AF-D7D475BC80E0}"/>
              </a:ext>
            </a:extLst>
          </p:cNvPr>
          <p:cNvCxnSpPr>
            <a:cxnSpLocks/>
            <a:stCxn id="43" idx="5"/>
            <a:endCxn id="56" idx="0"/>
          </p:cNvCxnSpPr>
          <p:nvPr/>
        </p:nvCxnSpPr>
        <p:spPr>
          <a:xfrm>
            <a:off x="1384031" y="3977761"/>
            <a:ext cx="2810896" cy="1816109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ál 46">
            <a:extLst>
              <a:ext uri="{FF2B5EF4-FFF2-40B4-BE49-F238E27FC236}">
                <a16:creationId xmlns:a16="http://schemas.microsoft.com/office/drawing/2014/main" id="{171D195B-E569-467D-A4F8-FA754B34564B}"/>
              </a:ext>
            </a:extLst>
          </p:cNvPr>
          <p:cNvSpPr/>
          <p:nvPr/>
        </p:nvSpPr>
        <p:spPr>
          <a:xfrm>
            <a:off x="6253612" y="1393703"/>
            <a:ext cx="288032" cy="28803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cxnSp>
        <p:nvCxnSpPr>
          <p:cNvPr id="73" name="Přímá spojnice 72">
            <a:extLst>
              <a:ext uri="{FF2B5EF4-FFF2-40B4-BE49-F238E27FC236}">
                <a16:creationId xmlns:a16="http://schemas.microsoft.com/office/drawing/2014/main" id="{F55EB0F6-AA44-4D10-A405-3C551B8D1416}"/>
              </a:ext>
            </a:extLst>
          </p:cNvPr>
          <p:cNvCxnSpPr>
            <a:cxnSpLocks/>
            <a:stCxn id="47" idx="4"/>
            <a:endCxn id="50" idx="1"/>
          </p:cNvCxnSpPr>
          <p:nvPr/>
        </p:nvCxnSpPr>
        <p:spPr>
          <a:xfrm>
            <a:off x="6397628" y="1681735"/>
            <a:ext cx="885608" cy="1693155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35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5" grpId="0"/>
      <p:bldP spid="50" grpId="0"/>
      <p:bldP spid="53" grpId="0"/>
      <p:bldP spid="56" grpId="0"/>
      <p:bldP spid="57" grpId="0" animBg="1"/>
      <p:bldP spid="58" grpId="0" animBg="1"/>
      <p:bldP spid="61" grpId="0" animBg="1"/>
      <p:bldP spid="62" grpId="0" animBg="1"/>
      <p:bldP spid="66" grpId="0" animBg="1"/>
      <p:bldP spid="43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CC7ADE5-5052-4F40-90A9-B48665081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Dostavba D7 v úseku Slaný - Bitozeves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C7EE3109-7222-4377-ABD2-F7EA898BB62F}"/>
              </a:ext>
            </a:extLst>
          </p:cNvPr>
          <p:cNvSpPr txBox="1">
            <a:spLocks/>
          </p:cNvSpPr>
          <p:nvPr/>
        </p:nvSpPr>
        <p:spPr>
          <a:xfrm>
            <a:off x="591378" y="325586"/>
            <a:ext cx="7886700" cy="5111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0093D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cs-CZ"/>
              <a:t>Předpoklad termínů realizací</a:t>
            </a:r>
          </a:p>
        </p:txBody>
      </p:sp>
      <p:graphicFrame>
        <p:nvGraphicFramePr>
          <p:cNvPr id="5" name="Zástupný symbol pro obsah 6">
            <a:extLst>
              <a:ext uri="{FF2B5EF4-FFF2-40B4-BE49-F238E27FC236}">
                <a16:creationId xmlns:a16="http://schemas.microsoft.com/office/drawing/2014/main" id="{249ACE59-17C7-490D-8378-5977719C5F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4541069"/>
              </p:ext>
            </p:extLst>
          </p:nvPr>
        </p:nvGraphicFramePr>
        <p:xfrm>
          <a:off x="431800" y="1155870"/>
          <a:ext cx="8208766" cy="4680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6148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26DF5A3-5C2A-4235-BFC1-19909E6F52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>
                                            <p:graphicEl>
                                              <a:dgm id="{626DF5A3-5C2A-4235-BFC1-19909E6F52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609ECC8-8A59-4D67-8B57-E067CE50D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>
                                            <p:graphicEl>
                                              <a:dgm id="{A609ECC8-8A59-4D67-8B57-E067CE50D7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951BB56-6B3D-481A-B17E-442DEA296C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>
                                            <p:graphicEl>
                                              <a:dgm id="{A951BB56-6B3D-481A-B17E-442DEA296C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87AAE05-467E-4ECB-811E-4583834D73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>
                                            <p:graphicEl>
                                              <a:dgm id="{B87AAE05-467E-4ECB-811E-4583834D73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2F8BF5C-EACD-455C-9583-1CD8437C7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">
                                            <p:graphicEl>
                                              <a:dgm id="{D2F8BF5C-EACD-455C-9583-1CD8437C70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6064D52-D386-4D38-B591-B76C4C91AB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">
                                            <p:graphicEl>
                                              <a:dgm id="{96064D52-D386-4D38-B591-B76C4C91AB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88CDB55-35A4-46C8-9BEE-AFB93C4390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5">
                                            <p:graphicEl>
                                              <a:dgm id="{F88CDB55-35A4-46C8-9BEE-AFB93C4390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7DA1A61-A571-4E31-8BA1-427857673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">
                                            <p:graphicEl>
                                              <a:dgm id="{07DA1A61-A571-4E31-8BA1-427857673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CEEF95-08D1-46BF-A9A3-5C3ECA954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5">
                                            <p:graphicEl>
                                              <a:dgm id="{8CCEEF95-08D1-46BF-A9A3-5C3ECA9543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B000DE3-D73E-4185-8BDD-AD8F352DA7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5">
                                            <p:graphicEl>
                                              <a:dgm id="{CB000DE3-D73E-4185-8BDD-AD8F352DA7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5" grpId="0" uiExpand="1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Historie přípravy – Termín dokončení stavby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Dostavba D7 v úseku Slaný - Bitozeves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3B6C9AF-5DB8-478E-91A0-1916B086AD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6838953"/>
              </p:ext>
            </p:extLst>
          </p:nvPr>
        </p:nvGraphicFramePr>
        <p:xfrm>
          <a:off x="457200" y="1075090"/>
          <a:ext cx="8229600" cy="5038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6512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Historie přípravy – Řízení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Dostavba D7 v úseku Slaný - Bitozeves</a:t>
            </a:r>
          </a:p>
        </p:txBody>
      </p:sp>
      <p:pic>
        <p:nvPicPr>
          <p:cNvPr id="10" name="Obrázek 9" descr="Obsah obrázku snímek obrazovky&#10;&#10;Popis byl vytvořen automaticky">
            <a:extLst>
              <a:ext uri="{FF2B5EF4-FFF2-40B4-BE49-F238E27FC236}">
                <a16:creationId xmlns:a16="http://schemas.microsoft.com/office/drawing/2014/main" id="{73F1767E-E7B4-4670-9B4E-34EE8B6232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21" b="34387"/>
          <a:stretch/>
        </p:blipFill>
        <p:spPr>
          <a:xfrm>
            <a:off x="0" y="3202968"/>
            <a:ext cx="9144000" cy="452064"/>
          </a:xfrm>
          <a:prstGeom prst="rect">
            <a:avLst/>
          </a:prstGeom>
        </p:spPr>
      </p:pic>
      <p:pic>
        <p:nvPicPr>
          <p:cNvPr id="12" name="Obrázek 11" descr="Obsah obrázku text, mapa&#10;&#10;Popis byl vytvořen automaticky">
            <a:extLst>
              <a:ext uri="{FF2B5EF4-FFF2-40B4-BE49-F238E27FC236}">
                <a16:creationId xmlns:a16="http://schemas.microsoft.com/office/drawing/2014/main" id="{82D99F26-A6F8-44D9-ADB1-01D94F4F1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50" y="54462"/>
            <a:ext cx="8827822" cy="6243762"/>
          </a:xfrm>
          <a:prstGeom prst="rect">
            <a:avLst/>
          </a:prstGeom>
        </p:spPr>
      </p:pic>
      <p:pic>
        <p:nvPicPr>
          <p:cNvPr id="14" name="Obrázek 13" descr="Obsah obrázku text, mapa, počítač, stůl&#10;&#10;Popis byl vytvořen automaticky">
            <a:extLst>
              <a:ext uri="{FF2B5EF4-FFF2-40B4-BE49-F238E27FC236}">
                <a16:creationId xmlns:a16="http://schemas.microsoft.com/office/drawing/2014/main" id="{8F90EDE1-BEF2-49A8-A214-B2E7DE4928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460" y="0"/>
            <a:ext cx="4286880" cy="6858000"/>
          </a:xfrm>
          <a:prstGeom prst="rect">
            <a:avLst/>
          </a:prstGeom>
        </p:spPr>
      </p:pic>
      <p:pic>
        <p:nvPicPr>
          <p:cNvPr id="16" name="Obrázek 15" descr="Obsah obrázku text&#10;&#10;Popis byl vytvořen automaticky">
            <a:extLst>
              <a:ext uri="{FF2B5EF4-FFF2-40B4-BE49-F238E27FC236}">
                <a16:creationId xmlns:a16="http://schemas.microsoft.com/office/drawing/2014/main" id="{D4B14969-5331-4403-8E83-4DF1465A75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11" y="10274"/>
            <a:ext cx="3480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1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7A9829A-53A0-4113-91D8-850DD8EF5E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6798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4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Odpočívky a SSUD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2400" y="1089000"/>
            <a:ext cx="8384400" cy="4788273"/>
          </a:xfrm>
        </p:spPr>
        <p:txBody>
          <a:bodyPr/>
          <a:lstStyle/>
          <a:p>
            <a:pPr lvl="1"/>
            <a:r>
              <a:rPr lang="cs-CZ" sz="2400" dirty="0"/>
              <a:t>D7 </a:t>
            </a:r>
            <a:r>
              <a:rPr lang="cs-CZ" sz="2400" dirty="0" err="1"/>
              <a:t>Netovice</a:t>
            </a:r>
            <a:endParaRPr lang="cs-CZ" sz="2400" dirty="0"/>
          </a:p>
          <a:p>
            <a:pPr lvl="2"/>
            <a:r>
              <a:rPr lang="cs-CZ" sz="2200" dirty="0"/>
              <a:t>Rozdělení projektu na levou a pravou stranu</a:t>
            </a:r>
          </a:p>
          <a:p>
            <a:pPr lvl="1"/>
            <a:r>
              <a:rPr lang="cs-CZ" sz="2400" dirty="0"/>
              <a:t>D7 Smolnice </a:t>
            </a:r>
          </a:p>
          <a:p>
            <a:pPr lvl="2"/>
            <a:r>
              <a:rPr lang="cs-CZ" sz="2000" dirty="0"/>
              <a:t>HTÚ – budou realizovány společně s dálnicí</a:t>
            </a:r>
          </a:p>
          <a:p>
            <a:pPr lvl="2"/>
            <a:r>
              <a:rPr lang="cs-CZ" sz="2000" dirty="0"/>
              <a:t>Probíhá územní řízení na odpočívku</a:t>
            </a:r>
          </a:p>
          <a:p>
            <a:pPr lvl="2"/>
            <a:r>
              <a:rPr lang="cs-CZ" sz="2000" dirty="0"/>
              <a:t>Zahájeno MPV na odpočívku</a:t>
            </a:r>
          </a:p>
          <a:p>
            <a:pPr lvl="1"/>
            <a:r>
              <a:rPr lang="cs-CZ" sz="2200" dirty="0"/>
              <a:t>D7 Všehrdy</a:t>
            </a:r>
          </a:p>
          <a:p>
            <a:pPr lvl="2"/>
            <a:r>
              <a:rPr lang="cs-CZ" sz="2000" dirty="0"/>
              <a:t>Probíhá biologický průzkum</a:t>
            </a:r>
          </a:p>
          <a:p>
            <a:pPr lvl="2"/>
            <a:r>
              <a:rPr lang="cs-CZ" sz="2000" dirty="0"/>
              <a:t>Zjišťovací řízení (životní prostředí)</a:t>
            </a:r>
          </a:p>
          <a:p>
            <a:pPr lvl="2"/>
            <a:r>
              <a:rPr lang="cs-CZ" sz="2000" dirty="0"/>
              <a:t>DUR – vydání čistopisu</a:t>
            </a:r>
          </a:p>
          <a:p>
            <a:pPr lvl="1"/>
            <a:r>
              <a:rPr lang="cs-CZ" sz="2200" dirty="0"/>
              <a:t>SSÚD </a:t>
            </a:r>
          </a:p>
          <a:p>
            <a:pPr lvl="2"/>
            <a:r>
              <a:rPr lang="cs-CZ" sz="2000" dirty="0"/>
              <a:t>Slaný a </a:t>
            </a:r>
            <a:r>
              <a:rPr lang="cs-CZ" sz="2000" dirty="0" err="1"/>
              <a:t>Všehrady</a:t>
            </a:r>
            <a:r>
              <a:rPr lang="cs-CZ" sz="2000" dirty="0"/>
              <a:t> (Nové technické studie)</a:t>
            </a:r>
          </a:p>
          <a:p>
            <a:pPr lvl="1"/>
            <a:endParaRPr lang="cs-CZ" sz="2200" dirty="0"/>
          </a:p>
          <a:p>
            <a:pPr lvl="1"/>
            <a:endParaRPr lang="cs-CZ" sz="240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Dostavba D7 v úseku Slaný - Bitozeves</a:t>
            </a:r>
          </a:p>
        </p:txBody>
      </p:sp>
    </p:spTree>
    <p:extLst>
      <p:ext uri="{BB962C8B-B14F-4D97-AF65-F5344CB8AC3E}">
        <p14:creationId xmlns:p14="http://schemas.microsoft.com/office/powerpoint/2010/main" val="278246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bldLvl="2" advAuto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/>
              <a:t>Webové stránky D7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341391" y="579575"/>
            <a:ext cx="8384400" cy="439085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cs-CZ"/>
              <a:t>www.dalnice-d7.cz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Dostavba D7 v úseku Slaný - Bitozeves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289698-BC92-40B3-9765-38DBB0D465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"/>
          <a:stretch/>
        </p:blipFill>
        <p:spPr bwMode="auto">
          <a:xfrm>
            <a:off x="577354" y="1284270"/>
            <a:ext cx="7987705" cy="466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35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Most 7-028 Kutrovice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FE722CC-CF53-455F-A409-114D48176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00" y="1269000"/>
            <a:ext cx="8384400" cy="2039279"/>
          </a:xfrm>
        </p:spPr>
        <p:txBody>
          <a:bodyPr/>
          <a:lstStyle/>
          <a:p>
            <a:r>
              <a:rPr lang="cs-CZ" dirty="0"/>
              <a:t>Zhotovitel</a:t>
            </a:r>
          </a:p>
          <a:p>
            <a:pPr lvl="1"/>
            <a:r>
              <a:rPr lang="cs-CZ" dirty="0"/>
              <a:t>STRABAG</a:t>
            </a:r>
          </a:p>
          <a:p>
            <a:r>
              <a:rPr lang="cs-CZ" dirty="0"/>
              <a:t>Předpoklad ukončení stavby</a:t>
            </a:r>
          </a:p>
          <a:p>
            <a:pPr lvl="1"/>
            <a:r>
              <a:rPr lang="cs-CZ" dirty="0"/>
              <a:t>11/2020</a:t>
            </a:r>
          </a:p>
          <a:p>
            <a:pPr lvl="1"/>
            <a:r>
              <a:rPr lang="cs-CZ" dirty="0"/>
              <a:t>18.12.2020</a:t>
            </a:r>
          </a:p>
          <a:p>
            <a:pPr lvl="1"/>
            <a:endParaRPr lang="cs-CZ" dirty="0"/>
          </a:p>
          <a:p>
            <a:pPr marL="457200" lvl="1" indent="0">
              <a:buNone/>
            </a:pP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Dostavba D7 v úseku Slaný - Bitozeves</a:t>
            </a:r>
          </a:p>
        </p:txBody>
      </p:sp>
      <p:pic>
        <p:nvPicPr>
          <p:cNvPr id="6" name="Obrázek 5" descr="Obsah obrázku exteriér, stopa, silnice, vlak&#10;&#10;Popis byl vytvořen automaticky">
            <a:extLst>
              <a:ext uri="{FF2B5EF4-FFF2-40B4-BE49-F238E27FC236}">
                <a16:creationId xmlns:a16="http://schemas.microsoft.com/office/drawing/2014/main" id="{3A252F44-A038-4A04-ADAE-33DE50FCF1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1456"/>
            <a:ext cx="3240000" cy="2157891"/>
          </a:xfrm>
          <a:prstGeom prst="rect">
            <a:avLst/>
          </a:prstGeom>
        </p:spPr>
      </p:pic>
      <p:pic>
        <p:nvPicPr>
          <p:cNvPr id="8" name="Obrázek 7" descr="Obsah obrázku stopa, vlak, exteriér, scéna&#10;&#10;Popis byl vytvořen automaticky">
            <a:extLst>
              <a:ext uri="{FF2B5EF4-FFF2-40B4-BE49-F238E27FC236}">
                <a16:creationId xmlns:a16="http://schemas.microsoft.com/office/drawing/2014/main" id="{3D12432C-F317-4661-96F5-64D9686885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016" y="3671455"/>
            <a:ext cx="3240000" cy="2157891"/>
          </a:xfrm>
          <a:prstGeom prst="rect">
            <a:avLst/>
          </a:prstGeom>
        </p:spPr>
      </p:pic>
      <p:pic>
        <p:nvPicPr>
          <p:cNvPr id="10" name="Obrázek 9" descr="Obsah obrázku tráva, exteriér, příroda, hora&#10;&#10;Popis byl vytvořen automaticky">
            <a:extLst>
              <a:ext uri="{FF2B5EF4-FFF2-40B4-BE49-F238E27FC236}">
                <a16:creationId xmlns:a16="http://schemas.microsoft.com/office/drawing/2014/main" id="{A6C3428B-FAED-4519-A36B-620686508A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02" y="3663129"/>
            <a:ext cx="3240000" cy="215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>
                <a:solidFill>
                  <a:srgbClr val="0093D3"/>
                </a:solidFill>
              </a:rPr>
              <a:t>Děkuji za pozornost …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5536" y="5949280"/>
            <a:ext cx="8640960" cy="432048"/>
          </a:xfrm>
        </p:spPr>
        <p:txBody>
          <a:bodyPr/>
          <a:lstStyle/>
          <a:p>
            <a:r>
              <a:rPr lang="cs-CZ">
                <a:solidFill>
                  <a:srgbClr val="727270"/>
                </a:solidFill>
              </a:rPr>
              <a:t>KOMOVIA s.r.o., Olšanská 1a, 130 80 Praha 3, </a:t>
            </a:r>
            <a:r>
              <a:rPr lang="cs-CZ" b="1">
                <a:solidFill>
                  <a:srgbClr val="727270"/>
                </a:solidFill>
              </a:rPr>
              <a:t>www.komovia.cz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9987" y="3789973"/>
            <a:ext cx="4036468" cy="104754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C75DB01-7EFF-4604-8365-1BA11478C9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5" y="4080403"/>
            <a:ext cx="3924456" cy="743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CC7ADE5-5052-4F40-90A9-B48665081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Dostavba D7 v úseku Slaný - Bitozeves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C7EE3109-7222-4377-ABD2-F7EA898BB62F}"/>
              </a:ext>
            </a:extLst>
          </p:cNvPr>
          <p:cNvSpPr txBox="1">
            <a:spLocks/>
          </p:cNvSpPr>
          <p:nvPr/>
        </p:nvSpPr>
        <p:spPr>
          <a:xfrm>
            <a:off x="591378" y="325586"/>
            <a:ext cx="7886700" cy="5111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0093D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cs-CZ"/>
              <a:t>Zpracovatelé jednotlivých úseků</a:t>
            </a:r>
          </a:p>
        </p:txBody>
      </p:sp>
      <p:graphicFrame>
        <p:nvGraphicFramePr>
          <p:cNvPr id="4" name="Zástupný symbol pro obsah 6">
            <a:extLst>
              <a:ext uri="{FF2B5EF4-FFF2-40B4-BE49-F238E27FC236}">
                <a16:creationId xmlns:a16="http://schemas.microsoft.com/office/drawing/2014/main" id="{8001BE16-EC03-461F-8D9E-4DD6A2E016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6395490"/>
              </p:ext>
            </p:extLst>
          </p:nvPr>
        </p:nvGraphicFramePr>
        <p:xfrm>
          <a:off x="1649236" y="888950"/>
          <a:ext cx="5770984" cy="5080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8464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CC8C3E-DCF5-4938-83C4-B2BCBF7CBB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39CC8C3E-DCF5-4938-83C4-B2BCBF7CBB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1B39E49-6304-484F-8AB2-C19BCC1E6C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">
                                            <p:graphicEl>
                                              <a:dgm id="{81B39E49-6304-484F-8AB2-C19BCC1E6C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63E546-6809-47C4-B22E-530575896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4">
                                            <p:graphicEl>
                                              <a:dgm id="{0E63E546-6809-47C4-B22E-5305758962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B968BB-7BC3-47FC-B29A-DB20AB0653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4">
                                            <p:graphicEl>
                                              <a:dgm id="{1EB968BB-7BC3-47FC-B29A-DB20AB0653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255BBB-8615-411C-BBF6-D272394CEC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4">
                                            <p:graphicEl>
                                              <a:dgm id="{74255BBB-8615-411C-BBF6-D272394CEC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D62AED-7D90-4E30-B6DC-B564714031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3CD62AED-7D90-4E30-B6DC-B564714031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5F0F342-188D-4288-83EA-0A62CAD601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4">
                                            <p:graphicEl>
                                              <a:dgm id="{95F0F342-188D-4288-83EA-0A62CAD601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A35F06B-FC7C-4EB3-BD67-76594A6BE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4">
                                            <p:graphicEl>
                                              <a:dgm id="{DA35F06B-FC7C-4EB3-BD67-76594A6BEF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4F77B28-1D17-46A7-8780-903F56A7B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Dostavba D7 v úseku Slaný - Bitozeves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2DB716B-3CF0-4383-83BD-DD83ABE298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7557"/>
            <a:ext cx="9144000" cy="657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1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4F77B28-1D17-46A7-8780-903F56A7B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Dostavba D7 v úseku Slaný - Bitozeves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2DB716B-3CF0-4383-83BD-DD83ABE298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7557"/>
            <a:ext cx="9144000" cy="657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4F77B28-1D17-46A7-8780-903F56A7B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Dostavba D7 v úseku Slaný - Bitozeves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2DB716B-3CF0-4383-83BD-DD83ABE298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7557"/>
            <a:ext cx="9144000" cy="657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8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467544" y="404664"/>
            <a:ext cx="7886700" cy="1325563"/>
          </a:xfrm>
        </p:spPr>
        <p:txBody>
          <a:bodyPr>
            <a:normAutofit/>
          </a:bodyPr>
          <a:lstStyle/>
          <a:p>
            <a:r>
              <a:rPr lang="cs-CZ"/>
              <a:t>D7 Slaný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69676" y="1449000"/>
            <a:ext cx="9074324" cy="4531138"/>
          </a:xfrm>
        </p:spPr>
        <p:txBody>
          <a:bodyPr>
            <a:normAutofit fontScale="92500"/>
          </a:bodyPr>
          <a:lstStyle/>
          <a:p>
            <a:r>
              <a:rPr lang="cs-CZ" dirty="0"/>
              <a:t>Rozdělení stavby pro DSP </a:t>
            </a:r>
          </a:p>
          <a:p>
            <a:pPr lvl="1"/>
            <a:r>
              <a:rPr lang="cs-CZ" dirty="0"/>
              <a:t>D7 MÚK Knovíz – MÚK Slaný-západ (</a:t>
            </a:r>
            <a:r>
              <a:rPr lang="cs-CZ" dirty="0" err="1"/>
              <a:t>Pragoprojekt</a:t>
            </a:r>
            <a:r>
              <a:rPr lang="cs-CZ" dirty="0"/>
              <a:t>) </a:t>
            </a:r>
          </a:p>
          <a:p>
            <a:pPr marL="1371600" lvl="2" indent="-457200"/>
            <a:r>
              <a:rPr lang="cs-CZ" dirty="0"/>
              <a:t>Zpracování DSP</a:t>
            </a:r>
          </a:p>
          <a:p>
            <a:pPr marL="971550" lvl="1" indent="-457200"/>
            <a:r>
              <a:rPr lang="cs-CZ" dirty="0"/>
              <a:t>D7 MÚK Slaný-západ – Kutrovice (Mott MacDonald)</a:t>
            </a:r>
          </a:p>
          <a:p>
            <a:pPr marL="1371600" lvl="2" indent="-457200"/>
            <a:r>
              <a:rPr lang="cs-CZ" dirty="0"/>
              <a:t>Odevzdaný čistopis DSP (bude následovat IČ + MPV)</a:t>
            </a:r>
          </a:p>
          <a:p>
            <a:pPr marL="971550" lvl="1" indent="-457200"/>
            <a:r>
              <a:rPr lang="cs-CZ" dirty="0"/>
              <a:t>D7 Kutrovice – Panenský Týnec </a:t>
            </a:r>
            <a:r>
              <a:rPr lang="cs-CZ" sz="2600" dirty="0"/>
              <a:t>(SUDOP PRAHA a.s.)</a:t>
            </a:r>
          </a:p>
          <a:p>
            <a:pPr marL="1371600" lvl="2" indent="-457200"/>
            <a:r>
              <a:rPr lang="cs-CZ" dirty="0"/>
              <a:t>Odevzdaný koncept DSP (bude následovat IČ + MPV)</a:t>
            </a:r>
          </a:p>
          <a:p>
            <a:r>
              <a:rPr lang="cs-CZ" dirty="0"/>
              <a:t>Postup výstavby 3-2-1</a:t>
            </a:r>
          </a:p>
          <a:p>
            <a:r>
              <a:rPr lang="cs-CZ" dirty="0"/>
              <a:t>Předpoklad zahájení realizace (2023)</a:t>
            </a:r>
          </a:p>
          <a:p>
            <a:pPr marL="457200" lvl="1" indent="0">
              <a:buNone/>
            </a:pPr>
            <a:endParaRPr lang="cs-CZ" sz="28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F6513AAE-0D6E-4D4A-A4B7-734FCD481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Dostavba D7 v úseku Slaný - Bitozeves</a:t>
            </a:r>
          </a:p>
        </p:txBody>
      </p:sp>
    </p:spTree>
    <p:extLst>
      <p:ext uri="{BB962C8B-B14F-4D97-AF65-F5344CB8AC3E}">
        <p14:creationId xmlns:p14="http://schemas.microsoft.com/office/powerpoint/2010/main" val="98350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6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9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dvAuto="50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2400" y="369000"/>
            <a:ext cx="8384400" cy="7060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cs-CZ"/>
              <a:t>Panenský Týnec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51520" y="6309320"/>
            <a:ext cx="5863530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/>
              <a:t>Dostavba D7 v úseku Slaný - Bitozeves</a:t>
            </a:r>
          </a:p>
        </p:txBody>
      </p:sp>
      <p:pic>
        <p:nvPicPr>
          <p:cNvPr id="4" name="Obrázek 3" descr="Obsah obrázku exteriér, budova, sníh, ulice&#10;&#10;Popis byl vytvořen automaticky">
            <a:extLst>
              <a:ext uri="{FF2B5EF4-FFF2-40B4-BE49-F238E27FC236}">
                <a16:creationId xmlns:a16="http://schemas.microsoft.com/office/drawing/2014/main" id="{85024B25-C8E7-45A6-8EA5-AAEA9961E4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814"/>
            <a:ext cx="9144000" cy="5143500"/>
          </a:xfrm>
          <a:prstGeom prst="rect">
            <a:avLst/>
          </a:prstGeom>
        </p:spPr>
      </p:pic>
      <p:pic>
        <p:nvPicPr>
          <p:cNvPr id="7" name="Obrázek 6" descr="Obsah obrázku exteriér, tráva, silnice, stroj&#10;&#10;Popis byl vytvořen automaticky">
            <a:extLst>
              <a:ext uri="{FF2B5EF4-FFF2-40B4-BE49-F238E27FC236}">
                <a16:creationId xmlns:a16="http://schemas.microsoft.com/office/drawing/2014/main" id="{0FA999E7-08FA-4BC4-A3A9-7C276C3998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812"/>
            <a:ext cx="9144000" cy="5143500"/>
          </a:xfrm>
          <a:prstGeom prst="rect">
            <a:avLst/>
          </a:prstGeom>
        </p:spPr>
      </p:pic>
      <p:pic>
        <p:nvPicPr>
          <p:cNvPr id="11" name="Obrázek 10" descr="Obsah obrázku exteriér, tráva, pole, špína&#10;&#10;Popis byl vytvořen automaticky">
            <a:extLst>
              <a:ext uri="{FF2B5EF4-FFF2-40B4-BE49-F238E27FC236}">
                <a16:creationId xmlns:a16="http://schemas.microsoft.com/office/drawing/2014/main" id="{7DBCAC5F-9D78-4383-ACD1-DF98D620CE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538"/>
            <a:ext cx="9144000" cy="5143500"/>
          </a:xfrm>
          <a:prstGeom prst="rect">
            <a:avLst/>
          </a:prstGeom>
        </p:spPr>
      </p:pic>
      <p:pic>
        <p:nvPicPr>
          <p:cNvPr id="13" name="Obrázek 12" descr="Obsah obrázku exteriér, tráva, scéna, silnice&#10;&#10;Popis byl vytvořen automaticky">
            <a:extLst>
              <a:ext uri="{FF2B5EF4-FFF2-40B4-BE49-F238E27FC236}">
                <a16:creationId xmlns:a16="http://schemas.microsoft.com/office/drawing/2014/main" id="{4DDC2D1C-12B6-4D55-A84C-0CE6E43971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538"/>
            <a:ext cx="9144000" cy="5143500"/>
          </a:xfrm>
          <a:prstGeom prst="rect">
            <a:avLst/>
          </a:prstGeom>
        </p:spPr>
      </p:pic>
      <p:pic>
        <p:nvPicPr>
          <p:cNvPr id="15" name="Obrázek 14" descr="Obsah obrázku tráva, exteriér, příroda, pole&#10;&#10;Popis byl vytvořen automaticky">
            <a:extLst>
              <a:ext uri="{FF2B5EF4-FFF2-40B4-BE49-F238E27FC236}">
                <a16:creationId xmlns:a16="http://schemas.microsoft.com/office/drawing/2014/main" id="{A3CE8A8C-2D9E-4691-8766-332A8F3E21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81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2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4F77B28-1D17-46A7-8780-903F56A7B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Dostavba D7 v úseku Slaný - Bitozeves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2DB716B-3CF0-4383-83BD-DD83ABE298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" y="288761"/>
            <a:ext cx="9140647" cy="656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971</Words>
  <Application>Microsoft Office PowerPoint</Application>
  <PresentationFormat>Předvádění na obrazovce (4:3)</PresentationFormat>
  <Paragraphs>241</Paragraphs>
  <Slides>23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23</vt:i4>
      </vt:variant>
    </vt:vector>
  </HeadingPairs>
  <TitlesOfParts>
    <vt:vector size="29" baseType="lpstr">
      <vt:lpstr>Arial</vt:lpstr>
      <vt:lpstr>Calibri</vt:lpstr>
      <vt:lpstr>Leelawadee UI</vt:lpstr>
      <vt:lpstr>Wingdings</vt:lpstr>
      <vt:lpstr>Vlastní návrh</vt:lpstr>
      <vt:lpstr>Office Theme</vt:lpstr>
      <vt:lpstr>Dostavba D7 v úseku Slaný–Bitozeves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D7 Slaný</vt:lpstr>
      <vt:lpstr>Panenský Týnec</vt:lpstr>
      <vt:lpstr>Prezentace aplikace PowerPoint</vt:lpstr>
      <vt:lpstr>Chlumčany</vt:lpstr>
      <vt:lpstr>Chlumčany - TZ</vt:lpstr>
      <vt:lpstr>Chlumčany – DZ a VB</vt:lpstr>
      <vt:lpstr>Louny</vt:lpstr>
      <vt:lpstr>Prezentace aplikace PowerPoint</vt:lpstr>
      <vt:lpstr>Postoloprty obchvat </vt:lpstr>
      <vt:lpstr>Prezentace aplikace PowerPoint</vt:lpstr>
      <vt:lpstr>Prezentace aplikace PowerPoint</vt:lpstr>
      <vt:lpstr>Historie přípravy – Termín dokončení stavby</vt:lpstr>
      <vt:lpstr>Historie přípravy – Řízení</vt:lpstr>
      <vt:lpstr>Odpočívky a SSUD</vt:lpstr>
      <vt:lpstr>Webové stránky D7</vt:lpstr>
      <vt:lpstr>Most 7-028 Kutrovice </vt:lpstr>
      <vt:lpstr>Děkuji za pozornost 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Dostavba D7 v úseku Slaný–Bitozeves</dc:title>
  <dc:creator>Václav Marvan, Ing.</dc:creator>
  <cp:lastModifiedBy>Václav Marvan, Ing.</cp:lastModifiedBy>
  <cp:revision>5</cp:revision>
  <dcterms:created xsi:type="dcterms:W3CDTF">2020-03-04T11:00:06Z</dcterms:created>
  <dcterms:modified xsi:type="dcterms:W3CDTF">2020-09-07T17:42:27Z</dcterms:modified>
</cp:coreProperties>
</file>